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4"/>
  </p:sldMasterIdLst>
  <p:notesMasterIdLst>
    <p:notesMasterId r:id="rId78"/>
  </p:notesMasterIdLst>
  <p:sldIdLst>
    <p:sldId id="261" r:id="rId5"/>
    <p:sldId id="436" r:id="rId6"/>
    <p:sldId id="437" r:id="rId7"/>
    <p:sldId id="439" r:id="rId8"/>
    <p:sldId id="455" r:id="rId9"/>
    <p:sldId id="438" r:id="rId10"/>
    <p:sldId id="454" r:id="rId11"/>
    <p:sldId id="442" r:id="rId12"/>
    <p:sldId id="440" r:id="rId13"/>
    <p:sldId id="443" r:id="rId14"/>
    <p:sldId id="444" r:id="rId15"/>
    <p:sldId id="441" r:id="rId16"/>
    <p:sldId id="445" r:id="rId17"/>
    <p:sldId id="462" r:id="rId18"/>
    <p:sldId id="461" r:id="rId19"/>
    <p:sldId id="447" r:id="rId20"/>
    <p:sldId id="464" r:id="rId21"/>
    <p:sldId id="446" r:id="rId22"/>
    <p:sldId id="506" r:id="rId23"/>
    <p:sldId id="456" r:id="rId24"/>
    <p:sldId id="457" r:id="rId25"/>
    <p:sldId id="458" r:id="rId26"/>
    <p:sldId id="459" r:id="rId27"/>
    <p:sldId id="460" r:id="rId28"/>
    <p:sldId id="448" r:id="rId29"/>
    <p:sldId id="463" r:id="rId30"/>
    <p:sldId id="449" r:id="rId31"/>
    <p:sldId id="486" r:id="rId32"/>
    <p:sldId id="450" r:id="rId33"/>
    <p:sldId id="451" r:id="rId34"/>
    <p:sldId id="468" r:id="rId35"/>
    <p:sldId id="465" r:id="rId36"/>
    <p:sldId id="453" r:id="rId37"/>
    <p:sldId id="466" r:id="rId38"/>
    <p:sldId id="452" r:id="rId39"/>
    <p:sldId id="467" r:id="rId40"/>
    <p:sldId id="470" r:id="rId41"/>
    <p:sldId id="471" r:id="rId42"/>
    <p:sldId id="477" r:id="rId43"/>
    <p:sldId id="478" r:id="rId44"/>
    <p:sldId id="472" r:id="rId45"/>
    <p:sldId id="469" r:id="rId46"/>
    <p:sldId id="473" r:id="rId47"/>
    <p:sldId id="474" r:id="rId48"/>
    <p:sldId id="475" r:id="rId49"/>
    <p:sldId id="476" r:id="rId50"/>
    <p:sldId id="479" r:id="rId51"/>
    <p:sldId id="480" r:id="rId52"/>
    <p:sldId id="481" r:id="rId53"/>
    <p:sldId id="482" r:id="rId54"/>
    <p:sldId id="483" r:id="rId55"/>
    <p:sldId id="485" r:id="rId56"/>
    <p:sldId id="484" r:id="rId57"/>
    <p:sldId id="490" r:id="rId58"/>
    <p:sldId id="491" r:id="rId59"/>
    <p:sldId id="487" r:id="rId60"/>
    <p:sldId id="489" r:id="rId61"/>
    <p:sldId id="488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03" r:id="rId74"/>
    <p:sldId id="504" r:id="rId75"/>
    <p:sldId id="505" r:id="rId76"/>
    <p:sldId id="313" r:id="rId77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5E"/>
    <a:srgbClr val="EED484"/>
    <a:srgbClr val="004880"/>
    <a:srgbClr val="ACA39A"/>
    <a:srgbClr val="A6192E"/>
    <a:srgbClr val="1B365D"/>
    <a:srgbClr val="135193"/>
    <a:srgbClr val="8E9FBC"/>
    <a:srgbClr val="8B8178"/>
    <a:srgbClr val="C2B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60231-60E0-BA53-1A8F-3813A4FAEF2B}" v="29" dt="2025-10-17T12:56:26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5642" autoAdjust="0"/>
  </p:normalViewPr>
  <p:slideViewPr>
    <p:cSldViewPr snapToGrid="0" snapToObjects="1">
      <p:cViewPr varScale="1">
        <p:scale>
          <a:sx n="106" d="100"/>
          <a:sy n="106" d="100"/>
        </p:scale>
        <p:origin x="79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similiano Sorce (MSC Technology Italia)" userId="S::massimiliano.sorce@msc.com::57fc4e8e-f44d-4820-884f-8450af0bb0a4" providerId="AD" clId="Web-{37D60231-60E0-BA53-1A8F-3813A4FAEF2B}"/>
    <pc:docChg chg="addSld modSld sldOrd">
      <pc:chgData name="Massimiliano Sorce (MSC Technology Italia)" userId="S::massimiliano.sorce@msc.com::57fc4e8e-f44d-4820-884f-8450af0bb0a4" providerId="AD" clId="Web-{37D60231-60E0-BA53-1A8F-3813A4FAEF2B}" dt="2025-10-17T12:56:26.357" v="27" actId="1076"/>
      <pc:docMkLst>
        <pc:docMk/>
      </pc:docMkLst>
      <pc:sldChg chg="addSp modSp ord">
        <pc:chgData name="Massimiliano Sorce (MSC Technology Italia)" userId="S::massimiliano.sorce@msc.com::57fc4e8e-f44d-4820-884f-8450af0bb0a4" providerId="AD" clId="Web-{37D60231-60E0-BA53-1A8F-3813A4FAEF2B}" dt="2025-10-17T12:55:20.464" v="17"/>
        <pc:sldMkLst>
          <pc:docMk/>
          <pc:sldMk cId="2742706563" sldId="446"/>
        </pc:sldMkLst>
        <pc:spChg chg="add mod ord">
          <ac:chgData name="Massimiliano Sorce (MSC Technology Italia)" userId="S::massimiliano.sorce@msc.com::57fc4e8e-f44d-4820-884f-8450af0bb0a4" providerId="AD" clId="Web-{37D60231-60E0-BA53-1A8F-3813A4FAEF2B}" dt="2025-10-17T12:54:44.681" v="15"/>
          <ac:spMkLst>
            <pc:docMk/>
            <pc:sldMk cId="2742706563" sldId="446"/>
            <ac:spMk id="3" creationId="{9EC0CECE-99B1-BC7E-D241-8D37340C3C0D}"/>
          </ac:spMkLst>
        </pc:spChg>
        <pc:picChg chg="mod">
          <ac:chgData name="Massimiliano Sorce (MSC Technology Italia)" userId="S::massimiliano.sorce@msc.com::57fc4e8e-f44d-4820-884f-8450af0bb0a4" providerId="AD" clId="Web-{37D60231-60E0-BA53-1A8F-3813A4FAEF2B}" dt="2025-10-17T12:54:49.431" v="16" actId="1076"/>
          <ac:picMkLst>
            <pc:docMk/>
            <pc:sldMk cId="2742706563" sldId="446"/>
            <ac:picMk id="7" creationId="{FAAEC6B7-AC70-E60D-9E3F-D6155630CC4A}"/>
          </ac:picMkLst>
        </pc:picChg>
      </pc:sldChg>
      <pc:sldChg chg="modSp">
        <pc:chgData name="Massimiliano Sorce (MSC Technology Italia)" userId="S::massimiliano.sorce@msc.com::57fc4e8e-f44d-4820-884f-8450af0bb0a4" providerId="AD" clId="Web-{37D60231-60E0-BA53-1A8F-3813A4FAEF2B}" dt="2025-10-17T12:40:28.055" v="1" actId="20577"/>
        <pc:sldMkLst>
          <pc:docMk/>
          <pc:sldMk cId="3846820641" sldId="455"/>
        </pc:sldMkLst>
        <pc:spChg chg="mod">
          <ac:chgData name="Massimiliano Sorce (MSC Technology Italia)" userId="S::massimiliano.sorce@msc.com::57fc4e8e-f44d-4820-884f-8450af0bb0a4" providerId="AD" clId="Web-{37D60231-60E0-BA53-1A8F-3813A4FAEF2B}" dt="2025-10-17T12:40:28.055" v="1" actId="20577"/>
          <ac:spMkLst>
            <pc:docMk/>
            <pc:sldMk cId="3846820641" sldId="455"/>
            <ac:spMk id="3" creationId="{ACDC5EB9-F2CC-8FC1-0077-5AFF06614EFF}"/>
          </ac:spMkLst>
        </pc:spChg>
      </pc:sldChg>
      <pc:sldChg chg="modSp">
        <pc:chgData name="Massimiliano Sorce (MSC Technology Italia)" userId="S::massimiliano.sorce@msc.com::57fc4e8e-f44d-4820-884f-8450af0bb0a4" providerId="AD" clId="Web-{37D60231-60E0-BA53-1A8F-3813A4FAEF2B}" dt="2025-10-17T12:49:37.008" v="4" actId="14100"/>
        <pc:sldMkLst>
          <pc:docMk/>
          <pc:sldMk cId="3861002201" sldId="461"/>
        </pc:sldMkLst>
        <pc:spChg chg="mod">
          <ac:chgData name="Massimiliano Sorce (MSC Technology Italia)" userId="S::massimiliano.sorce@msc.com::57fc4e8e-f44d-4820-884f-8450af0bb0a4" providerId="AD" clId="Web-{37D60231-60E0-BA53-1A8F-3813A4FAEF2B}" dt="2025-10-17T12:49:37.008" v="4" actId="14100"/>
          <ac:spMkLst>
            <pc:docMk/>
            <pc:sldMk cId="3861002201" sldId="461"/>
            <ac:spMk id="6" creationId="{3AE92B0F-B316-BD38-ADA9-FB8A50BE03FD}"/>
          </ac:spMkLst>
        </pc:spChg>
      </pc:sldChg>
      <pc:sldChg chg="addSp delSp modSp add mod replId modClrScheme chgLayout">
        <pc:chgData name="Massimiliano Sorce (MSC Technology Italia)" userId="S::massimiliano.sorce@msc.com::57fc4e8e-f44d-4820-884f-8450af0bb0a4" providerId="AD" clId="Web-{37D60231-60E0-BA53-1A8F-3813A4FAEF2B}" dt="2025-10-17T12:56:26.357" v="27" actId="1076"/>
        <pc:sldMkLst>
          <pc:docMk/>
          <pc:sldMk cId="406884573" sldId="506"/>
        </pc:sldMkLst>
        <pc:spChg chg="mod ord">
          <ac:chgData name="Massimiliano Sorce (MSC Technology Italia)" userId="S::massimiliano.sorce@msc.com::57fc4e8e-f44d-4820-884f-8450af0bb0a4" providerId="AD" clId="Web-{37D60231-60E0-BA53-1A8F-3813A4FAEF2B}" dt="2025-10-17T12:55:59.153" v="23"/>
          <ac:spMkLst>
            <pc:docMk/>
            <pc:sldMk cId="406884573" sldId="506"/>
            <ac:spMk id="2" creationId="{AB5D451F-812B-AC35-010C-A70683E736A6}"/>
          </ac:spMkLst>
        </pc:spChg>
        <pc:spChg chg="del mod">
          <ac:chgData name="Massimiliano Sorce (MSC Technology Italia)" userId="S::massimiliano.sorce@msc.com::57fc4e8e-f44d-4820-884f-8450af0bb0a4" providerId="AD" clId="Web-{37D60231-60E0-BA53-1A8F-3813A4FAEF2B}" dt="2025-10-17T12:55:34.683" v="21"/>
          <ac:spMkLst>
            <pc:docMk/>
            <pc:sldMk cId="406884573" sldId="506"/>
            <ac:spMk id="3" creationId="{3B602C5F-F813-C505-D355-24836AB468E1}"/>
          </ac:spMkLst>
        </pc:spChg>
        <pc:spChg chg="mod">
          <ac:chgData name="Massimiliano Sorce (MSC Technology Italia)" userId="S::massimiliano.sorce@msc.com::57fc4e8e-f44d-4820-884f-8450af0bb0a4" providerId="AD" clId="Web-{37D60231-60E0-BA53-1A8F-3813A4FAEF2B}" dt="2025-10-17T12:55:59.153" v="23"/>
          <ac:spMkLst>
            <pc:docMk/>
            <pc:sldMk cId="406884573" sldId="506"/>
            <ac:spMk id="4" creationId="{93AFAD3C-5B43-B7EF-0043-B83D327F71E0}"/>
          </ac:spMkLst>
        </pc:spChg>
        <pc:spChg chg="mod">
          <ac:chgData name="Massimiliano Sorce (MSC Technology Italia)" userId="S::massimiliano.sorce@msc.com::57fc4e8e-f44d-4820-884f-8450af0bb0a4" providerId="AD" clId="Web-{37D60231-60E0-BA53-1A8F-3813A4FAEF2B}" dt="2025-10-17T12:55:59.153" v="23"/>
          <ac:spMkLst>
            <pc:docMk/>
            <pc:sldMk cId="406884573" sldId="506"/>
            <ac:spMk id="5" creationId="{3B7BF4D0-B03A-E216-3BC4-47BC6631D5E7}"/>
          </ac:spMkLst>
        </pc:spChg>
        <pc:spChg chg="add del mod">
          <ac:chgData name="Massimiliano Sorce (MSC Technology Italia)" userId="S::massimiliano.sorce@msc.com::57fc4e8e-f44d-4820-884f-8450af0bb0a4" providerId="AD" clId="Web-{37D60231-60E0-BA53-1A8F-3813A4FAEF2B}" dt="2025-10-17T12:56:14.216" v="24"/>
          <ac:spMkLst>
            <pc:docMk/>
            <pc:sldMk cId="406884573" sldId="506"/>
            <ac:spMk id="11" creationId="{BC97B16B-3CF9-9EBA-93A1-596416F85FC9}"/>
          </ac:spMkLst>
        </pc:spChg>
        <pc:picChg chg="add mod ord">
          <ac:chgData name="Massimiliano Sorce (MSC Technology Italia)" userId="S::massimiliano.sorce@msc.com::57fc4e8e-f44d-4820-884f-8450af0bb0a4" providerId="AD" clId="Web-{37D60231-60E0-BA53-1A8F-3813A4FAEF2B}" dt="2025-10-17T12:56:26.357" v="27" actId="1076"/>
          <ac:picMkLst>
            <pc:docMk/>
            <pc:sldMk cId="406884573" sldId="506"/>
            <ac:picMk id="6" creationId="{3EB0B74B-02D0-5B75-70C1-9D603B87956C}"/>
          </ac:picMkLst>
        </pc:picChg>
        <pc:picChg chg="del">
          <ac:chgData name="Massimiliano Sorce (MSC Technology Italia)" userId="S::massimiliano.sorce@msc.com::57fc4e8e-f44d-4820-884f-8450af0bb0a4" providerId="AD" clId="Web-{37D60231-60E0-BA53-1A8F-3813A4FAEF2B}" dt="2025-10-17T12:55:32.714" v="19"/>
          <ac:picMkLst>
            <pc:docMk/>
            <pc:sldMk cId="406884573" sldId="506"/>
            <ac:picMk id="7" creationId="{D16D4A42-8096-03DA-33B9-29660778E8B2}"/>
          </ac:picMkLst>
        </pc:picChg>
      </pc:sldChg>
    </pc:docChg>
  </pc:docChgLst>
  <pc:docChgLst>
    <pc:chgData name="Massimiliano Sorce (MSC Technology Italia)" userId="57fc4e8e-f44d-4820-884f-8450af0bb0a4" providerId="ADAL" clId="{B4ECC305-632D-435C-9118-F758FB161AB9}"/>
    <pc:docChg chg="undo custSel addSld delSld modSld sldOrd">
      <pc:chgData name="Massimiliano Sorce (MSC Technology Italia)" userId="57fc4e8e-f44d-4820-884f-8450af0bb0a4" providerId="ADAL" clId="{B4ECC305-632D-435C-9118-F758FB161AB9}" dt="2025-10-08T07:56:05.228" v="6559" actId="1076"/>
      <pc:docMkLst>
        <pc:docMk/>
      </pc:docMkLst>
      <pc:sldChg chg="addSp delSp modSp mod">
        <pc:chgData name="Massimiliano Sorce (MSC Technology Italia)" userId="57fc4e8e-f44d-4820-884f-8450af0bb0a4" providerId="ADAL" clId="{B4ECC305-632D-435C-9118-F758FB161AB9}" dt="2025-09-29T08:30:39.579" v="73" actId="20577"/>
        <pc:sldMkLst>
          <pc:docMk/>
          <pc:sldMk cId="4259730441" sldId="261"/>
        </pc:sldMkLst>
        <pc:spChg chg="mod">
          <ac:chgData name="Massimiliano Sorce (MSC Technology Italia)" userId="57fc4e8e-f44d-4820-884f-8450af0bb0a4" providerId="ADAL" clId="{B4ECC305-632D-435C-9118-F758FB161AB9}" dt="2025-09-29T08:29:03.478" v="17" actId="20577"/>
          <ac:spMkLst>
            <pc:docMk/>
            <pc:sldMk cId="4259730441" sldId="261"/>
            <ac:spMk id="7" creationId="{6A1B9885-E069-5A04-8A61-95514A7BBCA6}"/>
          </ac:spMkLst>
        </pc:spChg>
        <pc:spChg chg="mod">
          <ac:chgData name="Massimiliano Sorce (MSC Technology Italia)" userId="57fc4e8e-f44d-4820-884f-8450af0bb0a4" providerId="ADAL" clId="{B4ECC305-632D-435C-9118-F758FB161AB9}" dt="2025-09-29T08:30:39.579" v="73" actId="20577"/>
          <ac:spMkLst>
            <pc:docMk/>
            <pc:sldMk cId="4259730441" sldId="261"/>
            <ac:spMk id="9" creationId="{80119ED6-E110-F31B-EF34-B59FEEA9666C}"/>
          </ac:spMkLst>
        </pc:spChg>
      </pc:sldChg>
      <pc:sldChg chg="addSp delSp modSp mod">
        <pc:chgData name="Massimiliano Sorce (MSC Technology Italia)" userId="57fc4e8e-f44d-4820-884f-8450af0bb0a4" providerId="ADAL" clId="{B4ECC305-632D-435C-9118-F758FB161AB9}" dt="2025-09-30T13:57:03.666" v="1664" actId="20577"/>
        <pc:sldMkLst>
          <pc:docMk/>
          <pc:sldMk cId="3584520531" sldId="436"/>
        </pc:sldMkLst>
        <pc:spChg chg="mod">
          <ac:chgData name="Massimiliano Sorce (MSC Technology Italia)" userId="57fc4e8e-f44d-4820-884f-8450af0bb0a4" providerId="ADAL" clId="{B4ECC305-632D-435C-9118-F758FB161AB9}" dt="2025-09-30T13:57:03.666" v="1664" actId="20577"/>
          <ac:spMkLst>
            <pc:docMk/>
            <pc:sldMk cId="3584520531" sldId="436"/>
            <ac:spMk id="22" creationId="{0C0BFC6C-9E85-A9CC-DA50-F37EE16B41C3}"/>
          </ac:spMkLst>
        </pc:spChg>
        <pc:picChg chg="add mod">
          <ac:chgData name="Massimiliano Sorce (MSC Technology Italia)" userId="57fc4e8e-f44d-4820-884f-8450af0bb0a4" providerId="ADAL" clId="{B4ECC305-632D-435C-9118-F758FB161AB9}" dt="2025-09-29T08:35:39.365" v="143" actId="1076"/>
          <ac:picMkLst>
            <pc:docMk/>
            <pc:sldMk cId="3584520531" sldId="436"/>
            <ac:picMk id="6" creationId="{7B36CB6A-2981-9BEC-A703-64F65FBC138F}"/>
          </ac:picMkLst>
        </pc:picChg>
      </pc:sldChg>
      <pc:sldChg chg="addSp delSp modSp new mod">
        <pc:chgData name="Massimiliano Sorce (MSC Technology Italia)" userId="57fc4e8e-f44d-4820-884f-8450af0bb0a4" providerId="ADAL" clId="{B4ECC305-632D-435C-9118-F758FB161AB9}" dt="2025-09-29T13:10:33.519" v="1060" actId="14100"/>
        <pc:sldMkLst>
          <pc:docMk/>
          <pc:sldMk cId="1879342616" sldId="437"/>
        </pc:sldMkLst>
        <pc:spChg chg="mod">
          <ac:chgData name="Massimiliano Sorce (MSC Technology Italia)" userId="57fc4e8e-f44d-4820-884f-8450af0bb0a4" providerId="ADAL" clId="{B4ECC305-632D-435C-9118-F758FB161AB9}" dt="2025-09-29T08:45:00.091" v="167" actId="20577"/>
          <ac:spMkLst>
            <pc:docMk/>
            <pc:sldMk cId="1879342616" sldId="437"/>
            <ac:spMk id="2" creationId="{F75FB77A-6BDB-5844-970F-43C577F32ED4}"/>
          </ac:spMkLst>
        </pc:spChg>
        <pc:picChg chg="add mod">
          <ac:chgData name="Massimiliano Sorce (MSC Technology Italia)" userId="57fc4e8e-f44d-4820-884f-8450af0bb0a4" providerId="ADAL" clId="{B4ECC305-632D-435C-9118-F758FB161AB9}" dt="2025-09-29T08:44:24.328" v="152" actId="1076"/>
          <ac:picMkLst>
            <pc:docMk/>
            <pc:sldMk cId="1879342616" sldId="437"/>
            <ac:picMk id="1026" creationId="{946EAC08-9B37-E062-6810-969051D4C4BE}"/>
          </ac:picMkLst>
        </pc:picChg>
        <pc:picChg chg="add mod">
          <ac:chgData name="Massimiliano Sorce (MSC Technology Italia)" userId="57fc4e8e-f44d-4820-884f-8450af0bb0a4" providerId="ADAL" clId="{B4ECC305-632D-435C-9118-F758FB161AB9}" dt="2025-09-29T13:10:33.519" v="1060" actId="14100"/>
          <ac:picMkLst>
            <pc:docMk/>
            <pc:sldMk cId="1879342616" sldId="437"/>
            <ac:picMk id="1028" creationId="{E05B5FFD-1C58-E733-A557-3D7FC87F0188}"/>
          </ac:picMkLst>
        </pc:picChg>
      </pc:sldChg>
      <pc:sldChg chg="addSp delSp modSp new mod">
        <pc:chgData name="Massimiliano Sorce (MSC Technology Italia)" userId="57fc4e8e-f44d-4820-884f-8450af0bb0a4" providerId="ADAL" clId="{B4ECC305-632D-435C-9118-F758FB161AB9}" dt="2025-10-08T07:03:52.167" v="6064" actId="478"/>
        <pc:sldMkLst>
          <pc:docMk/>
          <pc:sldMk cId="1925967869" sldId="438"/>
        </pc:sldMkLst>
        <pc:spChg chg="mod">
          <ac:chgData name="Massimiliano Sorce (MSC Technology Italia)" userId="57fc4e8e-f44d-4820-884f-8450af0bb0a4" providerId="ADAL" clId="{B4ECC305-632D-435C-9118-F758FB161AB9}" dt="2025-09-29T08:49:51.318" v="181" actId="20577"/>
          <ac:spMkLst>
            <pc:docMk/>
            <pc:sldMk cId="1925967869" sldId="438"/>
            <ac:spMk id="2" creationId="{C6173F00-2503-CBBE-FA90-2EE9328A4B34}"/>
          </ac:spMkLst>
        </pc:spChg>
        <pc:picChg chg="add mod">
          <ac:chgData name="Massimiliano Sorce (MSC Technology Italia)" userId="57fc4e8e-f44d-4820-884f-8450af0bb0a4" providerId="ADAL" clId="{B4ECC305-632D-435C-9118-F758FB161AB9}" dt="2025-09-29T08:49:41.198" v="174" actId="1076"/>
          <ac:picMkLst>
            <pc:docMk/>
            <pc:sldMk cId="1925967869" sldId="438"/>
            <ac:picMk id="2050" creationId="{91BC0738-4912-E365-D877-188BE330BA56}"/>
          </ac:picMkLst>
        </pc:picChg>
      </pc:sldChg>
      <pc:sldChg chg="modSp new mod ord">
        <pc:chgData name="Massimiliano Sorce (MSC Technology Italia)" userId="57fc4e8e-f44d-4820-884f-8450af0bb0a4" providerId="ADAL" clId="{B4ECC305-632D-435C-9118-F758FB161AB9}" dt="2025-09-30T08:00:03.817" v="1450" actId="27636"/>
        <pc:sldMkLst>
          <pc:docMk/>
          <pc:sldMk cId="586594863" sldId="439"/>
        </pc:sldMkLst>
        <pc:spChg chg="mod">
          <ac:chgData name="Massimiliano Sorce (MSC Technology Italia)" userId="57fc4e8e-f44d-4820-884f-8450af0bb0a4" providerId="ADAL" clId="{B4ECC305-632D-435C-9118-F758FB161AB9}" dt="2025-09-30T06:19:29.554" v="1330" actId="20577"/>
          <ac:spMkLst>
            <pc:docMk/>
            <pc:sldMk cId="586594863" sldId="439"/>
            <ac:spMk id="2" creationId="{DCEAAEA5-F863-D80B-D0E2-26325829E143}"/>
          </ac:spMkLst>
        </pc:spChg>
        <pc:spChg chg="mod">
          <ac:chgData name="Massimiliano Sorce (MSC Technology Italia)" userId="57fc4e8e-f44d-4820-884f-8450af0bb0a4" providerId="ADAL" clId="{B4ECC305-632D-435C-9118-F758FB161AB9}" dt="2025-09-30T08:00:03.817" v="1450" actId="27636"/>
          <ac:spMkLst>
            <pc:docMk/>
            <pc:sldMk cId="586594863" sldId="439"/>
            <ac:spMk id="3" creationId="{ACDC5EB9-F2CC-8FC1-0077-5AFF06614EFF}"/>
          </ac:spMkLst>
        </pc:spChg>
      </pc:sldChg>
      <pc:sldChg chg="addSp delSp modSp new mod">
        <pc:chgData name="Massimiliano Sorce (MSC Technology Italia)" userId="57fc4e8e-f44d-4820-884f-8450af0bb0a4" providerId="ADAL" clId="{B4ECC305-632D-435C-9118-F758FB161AB9}" dt="2025-10-08T07:05:51.626" v="6083" actId="1076"/>
        <pc:sldMkLst>
          <pc:docMk/>
          <pc:sldMk cId="1365969926" sldId="440"/>
        </pc:sldMkLst>
        <pc:spChg chg="mod">
          <ac:chgData name="Massimiliano Sorce (MSC Technology Italia)" userId="57fc4e8e-f44d-4820-884f-8450af0bb0a4" providerId="ADAL" clId="{B4ECC305-632D-435C-9118-F758FB161AB9}" dt="2025-09-29T09:10:44.331" v="406" actId="20577"/>
          <ac:spMkLst>
            <pc:docMk/>
            <pc:sldMk cId="1365969926" sldId="440"/>
            <ac:spMk id="2" creationId="{D02FFA8A-07E1-1F53-1FC7-C35E102FF4E0}"/>
          </ac:spMkLst>
        </pc:spChg>
        <pc:spChg chg="add mod">
          <ac:chgData name="Massimiliano Sorce (MSC Technology Italia)" userId="57fc4e8e-f44d-4820-884f-8450af0bb0a4" providerId="ADAL" clId="{B4ECC305-632D-435C-9118-F758FB161AB9}" dt="2025-10-08T07:05:39.299" v="6081" actId="14100"/>
          <ac:spMkLst>
            <pc:docMk/>
            <pc:sldMk cId="1365969926" sldId="440"/>
            <ac:spMk id="9" creationId="{DA81453E-0DFE-D05F-AF28-C76F604CF46A}"/>
          </ac:spMkLst>
        </pc:spChg>
        <pc:picChg chg="add mod">
          <ac:chgData name="Massimiliano Sorce (MSC Technology Italia)" userId="57fc4e8e-f44d-4820-884f-8450af0bb0a4" providerId="ADAL" clId="{B4ECC305-632D-435C-9118-F758FB161AB9}" dt="2025-10-08T07:05:51.626" v="6083" actId="1076"/>
          <ac:picMkLst>
            <pc:docMk/>
            <pc:sldMk cId="1365969926" sldId="440"/>
            <ac:picMk id="11" creationId="{BC3248D1-217E-2816-7CC8-702504AD8878}"/>
          </ac:picMkLst>
        </pc:picChg>
      </pc:sldChg>
      <pc:sldChg chg="addSp delSp modSp new mod">
        <pc:chgData name="Massimiliano Sorce (MSC Technology Italia)" userId="57fc4e8e-f44d-4820-884f-8450af0bb0a4" providerId="ADAL" clId="{B4ECC305-632D-435C-9118-F758FB161AB9}" dt="2025-10-02T12:37:12.463" v="1995" actId="22"/>
        <pc:sldMkLst>
          <pc:docMk/>
          <pc:sldMk cId="3186183254" sldId="441"/>
        </pc:sldMkLst>
        <pc:spChg chg="mod">
          <ac:chgData name="Massimiliano Sorce (MSC Technology Italia)" userId="57fc4e8e-f44d-4820-884f-8450af0bb0a4" providerId="ADAL" clId="{B4ECC305-632D-435C-9118-F758FB161AB9}" dt="2025-09-29T09:23:38.815" v="412" actId="20577"/>
          <ac:spMkLst>
            <pc:docMk/>
            <pc:sldMk cId="3186183254" sldId="441"/>
            <ac:spMk id="2" creationId="{ED386EB9-C8B7-6AE2-8ED4-B4CD1567CB66}"/>
          </ac:spMkLst>
        </pc:spChg>
        <pc:picChg chg="add">
          <ac:chgData name="Massimiliano Sorce (MSC Technology Italia)" userId="57fc4e8e-f44d-4820-884f-8450af0bb0a4" providerId="ADAL" clId="{B4ECC305-632D-435C-9118-F758FB161AB9}" dt="2025-10-02T12:37:12.463" v="1995" actId="22"/>
          <ac:picMkLst>
            <pc:docMk/>
            <pc:sldMk cId="3186183254" sldId="441"/>
            <ac:picMk id="6" creationId="{16E70F36-14D4-6E35-EA75-C48B4074815F}"/>
          </ac:picMkLst>
        </pc:picChg>
      </pc:sldChg>
      <pc:sldChg chg="add ord">
        <pc:chgData name="Massimiliano Sorce (MSC Technology Italia)" userId="57fc4e8e-f44d-4820-884f-8450af0bb0a4" providerId="ADAL" clId="{B4ECC305-632D-435C-9118-F758FB161AB9}" dt="2025-09-29T11:16:43.875" v="694"/>
        <pc:sldMkLst>
          <pc:docMk/>
          <pc:sldMk cId="4035492121" sldId="442"/>
        </pc:sldMkLst>
      </pc:sldChg>
      <pc:sldChg chg="addSp delSp modSp add mod">
        <pc:chgData name="Massimiliano Sorce (MSC Technology Italia)" userId="57fc4e8e-f44d-4820-884f-8450af0bb0a4" providerId="ADAL" clId="{B4ECC305-632D-435C-9118-F758FB161AB9}" dt="2025-10-08T07:06:27.166" v="6087" actId="1076"/>
        <pc:sldMkLst>
          <pc:docMk/>
          <pc:sldMk cId="1604256128" sldId="443"/>
        </pc:sldMkLst>
        <pc:spChg chg="add mod">
          <ac:chgData name="Massimiliano Sorce (MSC Technology Italia)" userId="57fc4e8e-f44d-4820-884f-8450af0bb0a4" providerId="ADAL" clId="{B4ECC305-632D-435C-9118-F758FB161AB9}" dt="2025-10-08T07:06:27.166" v="6087" actId="1076"/>
          <ac:spMkLst>
            <pc:docMk/>
            <pc:sldMk cId="1604256128" sldId="443"/>
            <ac:spMk id="3" creationId="{E25CC0D9-C35B-B843-570B-7EE0AB173984}"/>
          </ac:spMkLst>
        </pc:spChg>
        <pc:spChg chg="mod">
          <ac:chgData name="Massimiliano Sorce (MSC Technology Italia)" userId="57fc4e8e-f44d-4820-884f-8450af0bb0a4" providerId="ADAL" clId="{B4ECC305-632D-435C-9118-F758FB161AB9}" dt="2025-10-08T07:06:06.887" v="6084" actId="14100"/>
          <ac:spMkLst>
            <pc:docMk/>
            <pc:sldMk cId="1604256128" sldId="443"/>
            <ac:spMk id="9" creationId="{DA81453E-0DFE-D05F-AF28-C76F604CF46A}"/>
          </ac:spMkLst>
        </pc:spChg>
        <pc:picChg chg="add mod">
          <ac:chgData name="Massimiliano Sorce (MSC Technology Italia)" userId="57fc4e8e-f44d-4820-884f-8450af0bb0a4" providerId="ADAL" clId="{B4ECC305-632D-435C-9118-F758FB161AB9}" dt="2025-09-29T11:30:49.924" v="704" actId="1076"/>
          <ac:picMkLst>
            <pc:docMk/>
            <pc:sldMk cId="1604256128" sldId="443"/>
            <ac:picMk id="6" creationId="{2CA30702-A613-E966-60FC-2E6DCFE700D7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8T07:06:44.200" v="6089" actId="13822"/>
        <pc:sldMkLst>
          <pc:docMk/>
          <pc:sldMk cId="2025602443" sldId="444"/>
        </pc:sldMkLst>
        <pc:spChg chg="add mod">
          <ac:chgData name="Massimiliano Sorce (MSC Technology Italia)" userId="57fc4e8e-f44d-4820-884f-8450af0bb0a4" providerId="ADAL" clId="{B4ECC305-632D-435C-9118-F758FB161AB9}" dt="2025-10-08T07:06:44.200" v="6089" actId="13822"/>
          <ac:spMkLst>
            <pc:docMk/>
            <pc:sldMk cId="2025602443" sldId="444"/>
            <ac:spMk id="3" creationId="{15D00D3E-F293-CFE3-9F87-02EA77DD4984}"/>
          </ac:spMkLst>
        </pc:spChg>
        <pc:spChg chg="mod">
          <ac:chgData name="Massimiliano Sorce (MSC Technology Italia)" userId="57fc4e8e-f44d-4820-884f-8450af0bb0a4" providerId="ADAL" clId="{B4ECC305-632D-435C-9118-F758FB161AB9}" dt="2025-09-29T11:33:21.868" v="852" actId="20577"/>
          <ac:spMkLst>
            <pc:docMk/>
            <pc:sldMk cId="2025602443" sldId="444"/>
            <ac:spMk id="9" creationId="{DA81453E-0DFE-D05F-AF28-C76F604CF46A}"/>
          </ac:spMkLst>
        </pc:spChg>
        <pc:picChg chg="mod">
          <ac:chgData name="Massimiliano Sorce (MSC Technology Italia)" userId="57fc4e8e-f44d-4820-884f-8450af0bb0a4" providerId="ADAL" clId="{B4ECC305-632D-435C-9118-F758FB161AB9}" dt="2025-09-29T11:31:26.092" v="709" actId="1076"/>
          <ac:picMkLst>
            <pc:docMk/>
            <pc:sldMk cId="2025602443" sldId="444"/>
            <ac:picMk id="8" creationId="{2B29F86A-18F2-C8D1-49DF-1CAF983C358A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8T07:07:33.581" v="6096" actId="113"/>
        <pc:sldMkLst>
          <pc:docMk/>
          <pc:sldMk cId="3859745606" sldId="445"/>
        </pc:sldMkLst>
        <pc:spChg chg="add mod">
          <ac:chgData name="Massimiliano Sorce (MSC Technology Italia)" userId="57fc4e8e-f44d-4820-884f-8450af0bb0a4" providerId="ADAL" clId="{B4ECC305-632D-435C-9118-F758FB161AB9}" dt="2025-10-08T07:07:33.581" v="6096" actId="113"/>
          <ac:spMkLst>
            <pc:docMk/>
            <pc:sldMk cId="3859745606" sldId="445"/>
            <ac:spMk id="6" creationId="{3AE92B0F-B316-BD38-ADA9-FB8A50BE03FD}"/>
          </ac:spMkLst>
        </pc:spChg>
      </pc:sldChg>
      <pc:sldChg chg="addSp delSp modSp add mod">
        <pc:chgData name="Massimiliano Sorce (MSC Technology Italia)" userId="57fc4e8e-f44d-4820-884f-8450af0bb0a4" providerId="ADAL" clId="{B4ECC305-632D-435C-9118-F758FB161AB9}" dt="2025-10-08T07:09:29.140" v="6113" actId="1076"/>
        <pc:sldMkLst>
          <pc:docMk/>
          <pc:sldMk cId="2742706563" sldId="446"/>
        </pc:sldMkLst>
        <pc:spChg chg="mod">
          <ac:chgData name="Massimiliano Sorce (MSC Technology Italia)" userId="57fc4e8e-f44d-4820-884f-8450af0bb0a4" providerId="ADAL" clId="{B4ECC305-632D-435C-9118-F758FB161AB9}" dt="2025-09-29T11:54:32.399" v="897" actId="20577"/>
          <ac:spMkLst>
            <pc:docMk/>
            <pc:sldMk cId="2742706563" sldId="446"/>
            <ac:spMk id="2" creationId="{ED386EB9-C8B7-6AE2-8ED4-B4CD1567CB66}"/>
          </ac:spMkLst>
        </pc:spChg>
        <pc:picChg chg="add mod">
          <ac:chgData name="Massimiliano Sorce (MSC Technology Italia)" userId="57fc4e8e-f44d-4820-884f-8450af0bb0a4" providerId="ADAL" clId="{B4ECC305-632D-435C-9118-F758FB161AB9}" dt="2025-10-08T07:09:29.140" v="6113" actId="1076"/>
          <ac:picMkLst>
            <pc:docMk/>
            <pc:sldMk cId="2742706563" sldId="446"/>
            <ac:picMk id="7" creationId="{FAAEC6B7-AC70-E60D-9E3F-D6155630CC4A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8T07:09:51.162" v="6115" actId="5793"/>
        <pc:sldMkLst>
          <pc:docMk/>
          <pc:sldMk cId="1535501764" sldId="447"/>
        </pc:sldMkLst>
        <pc:spChg chg="add mod">
          <ac:chgData name="Massimiliano Sorce (MSC Technology Italia)" userId="57fc4e8e-f44d-4820-884f-8450af0bb0a4" providerId="ADAL" clId="{B4ECC305-632D-435C-9118-F758FB161AB9}" dt="2025-09-29T11:59:42.848" v="939" actId="1076"/>
          <ac:spMkLst>
            <pc:docMk/>
            <pc:sldMk cId="1535501764" sldId="447"/>
            <ac:spMk id="6" creationId="{C164D35E-B5B0-769C-089A-7C6DD245A35C}"/>
          </ac:spMkLst>
        </pc:spChg>
        <pc:spChg chg="add mod">
          <ac:chgData name="Massimiliano Sorce (MSC Technology Italia)" userId="57fc4e8e-f44d-4820-884f-8450af0bb0a4" providerId="ADAL" clId="{B4ECC305-632D-435C-9118-F758FB161AB9}" dt="2025-10-08T07:09:51.162" v="6115" actId="5793"/>
          <ac:spMkLst>
            <pc:docMk/>
            <pc:sldMk cId="1535501764" sldId="447"/>
            <ac:spMk id="9" creationId="{2CA741D8-47E4-FF8C-A0EB-C8AA46EC6B98}"/>
          </ac:spMkLst>
        </pc:spChg>
      </pc:sldChg>
      <pc:sldChg chg="addSp delSp modSp add mod ord">
        <pc:chgData name="Massimiliano Sorce (MSC Technology Italia)" userId="57fc4e8e-f44d-4820-884f-8450af0bb0a4" providerId="ADAL" clId="{B4ECC305-632D-435C-9118-F758FB161AB9}" dt="2025-10-06T05:52:55.381" v="2502" actId="20577"/>
        <pc:sldMkLst>
          <pc:docMk/>
          <pc:sldMk cId="1419637463" sldId="448"/>
        </pc:sldMkLst>
        <pc:spChg chg="mod">
          <ac:chgData name="Massimiliano Sorce (MSC Technology Italia)" userId="57fc4e8e-f44d-4820-884f-8450af0bb0a4" providerId="ADAL" clId="{B4ECC305-632D-435C-9118-F758FB161AB9}" dt="2025-09-29T12:08:04.765" v="989"/>
          <ac:spMkLst>
            <pc:docMk/>
            <pc:sldMk cId="1419637463" sldId="448"/>
            <ac:spMk id="2" creationId="{ED386EB9-C8B7-6AE2-8ED4-B4CD1567CB66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5:52:55.381" v="2502" actId="20577"/>
          <ac:spMkLst>
            <pc:docMk/>
            <pc:sldMk cId="1419637463" sldId="448"/>
            <ac:spMk id="7" creationId="{5B68A9BF-5E06-F845-BDC5-9A744E55459B}"/>
          </ac:spMkLst>
        </pc:spChg>
      </pc:sldChg>
      <pc:sldChg chg="modSp add mod ord">
        <pc:chgData name="Massimiliano Sorce (MSC Technology Italia)" userId="57fc4e8e-f44d-4820-884f-8450af0bb0a4" providerId="ADAL" clId="{B4ECC305-632D-435C-9118-F758FB161AB9}" dt="2025-10-08T07:14:34.484" v="6303"/>
        <pc:sldMkLst>
          <pc:docMk/>
          <pc:sldMk cId="1488411439" sldId="449"/>
        </pc:sldMkLst>
        <pc:spChg chg="mod">
          <ac:chgData name="Massimiliano Sorce (MSC Technology Italia)" userId="57fc4e8e-f44d-4820-884f-8450af0bb0a4" providerId="ADAL" clId="{B4ECC305-632D-435C-9118-F758FB161AB9}" dt="2025-09-29T13:11:45.995" v="1067" actId="20577"/>
          <ac:spMkLst>
            <pc:docMk/>
            <pc:sldMk cId="1488411439" sldId="449"/>
            <ac:spMk id="9" creationId="{2CA741D8-47E4-FF8C-A0EB-C8AA46EC6B98}"/>
          </ac:spMkLst>
        </pc:spChg>
      </pc:sldChg>
      <pc:sldChg chg="addSp modSp add mod">
        <pc:chgData name="Massimiliano Sorce (MSC Technology Italia)" userId="57fc4e8e-f44d-4820-884f-8450af0bb0a4" providerId="ADAL" clId="{B4ECC305-632D-435C-9118-F758FB161AB9}" dt="2025-09-29T13:26:31.243" v="1071" actId="1076"/>
        <pc:sldMkLst>
          <pc:docMk/>
          <pc:sldMk cId="4215932038" sldId="450"/>
        </pc:sldMkLst>
        <pc:spChg chg="mod">
          <ac:chgData name="Massimiliano Sorce (MSC Technology Italia)" userId="57fc4e8e-f44d-4820-884f-8450af0bb0a4" providerId="ADAL" clId="{B4ECC305-632D-435C-9118-F758FB161AB9}" dt="2025-09-29T13:07:02.406" v="1017" actId="20577"/>
          <ac:spMkLst>
            <pc:docMk/>
            <pc:sldMk cId="4215932038" sldId="450"/>
            <ac:spMk id="2" creationId="{F75FB77A-6BDB-5844-970F-43C577F32ED4}"/>
          </ac:spMkLst>
        </pc:spChg>
        <pc:spChg chg="add mod">
          <ac:chgData name="Massimiliano Sorce (MSC Technology Italia)" userId="57fc4e8e-f44d-4820-884f-8450af0bb0a4" providerId="ADAL" clId="{B4ECC305-632D-435C-9118-F758FB161AB9}" dt="2025-09-29T13:26:23.355" v="1070" actId="1076"/>
          <ac:spMkLst>
            <pc:docMk/>
            <pc:sldMk cId="4215932038" sldId="450"/>
            <ac:spMk id="6" creationId="{AC812714-724F-D023-7A2B-24F698545DE6}"/>
          </ac:spMkLst>
        </pc:spChg>
        <pc:spChg chg="add mod">
          <ac:chgData name="Massimiliano Sorce (MSC Technology Italia)" userId="57fc4e8e-f44d-4820-884f-8450af0bb0a4" providerId="ADAL" clId="{B4ECC305-632D-435C-9118-F758FB161AB9}" dt="2025-09-29T13:26:31.243" v="1071" actId="1076"/>
          <ac:spMkLst>
            <pc:docMk/>
            <pc:sldMk cId="4215932038" sldId="450"/>
            <ac:spMk id="8" creationId="{73DBC337-01FE-871A-F201-37A71487D2E6}"/>
          </ac:spMkLst>
        </pc:spChg>
        <pc:picChg chg="mod">
          <ac:chgData name="Massimiliano Sorce (MSC Technology Italia)" userId="57fc4e8e-f44d-4820-884f-8450af0bb0a4" providerId="ADAL" clId="{B4ECC305-632D-435C-9118-F758FB161AB9}" dt="2025-09-29T13:26:10.659" v="1068" actId="1076"/>
          <ac:picMkLst>
            <pc:docMk/>
            <pc:sldMk cId="4215932038" sldId="450"/>
            <ac:picMk id="1026" creationId="{946EAC08-9B37-E062-6810-969051D4C4BE}"/>
          </ac:picMkLst>
        </pc:picChg>
        <pc:picChg chg="mod">
          <ac:chgData name="Massimiliano Sorce (MSC Technology Italia)" userId="57fc4e8e-f44d-4820-884f-8450af0bb0a4" providerId="ADAL" clId="{B4ECC305-632D-435C-9118-F758FB161AB9}" dt="2025-09-29T13:26:17.005" v="1069" actId="1076"/>
          <ac:picMkLst>
            <pc:docMk/>
            <pc:sldMk cId="4215932038" sldId="450"/>
            <ac:picMk id="1028" creationId="{E05B5FFD-1C58-E733-A557-3D7FC87F0188}"/>
          </ac:picMkLst>
        </pc:picChg>
      </pc:sldChg>
      <pc:sldChg chg="addSp modSp add mod">
        <pc:chgData name="Massimiliano Sorce (MSC Technology Italia)" userId="57fc4e8e-f44d-4820-884f-8450af0bb0a4" providerId="ADAL" clId="{B4ECC305-632D-435C-9118-F758FB161AB9}" dt="2025-10-03T12:14:35.485" v="2308" actId="1076"/>
        <pc:sldMkLst>
          <pc:docMk/>
          <pc:sldMk cId="4236426059" sldId="451"/>
        </pc:sldMkLst>
        <pc:spChg chg="mod">
          <ac:chgData name="Massimiliano Sorce (MSC Technology Italia)" userId="57fc4e8e-f44d-4820-884f-8450af0bb0a4" providerId="ADAL" clId="{B4ECC305-632D-435C-9118-F758FB161AB9}" dt="2025-09-29T13:44:03.214" v="1075" actId="20577"/>
          <ac:spMkLst>
            <pc:docMk/>
            <pc:sldMk cId="4236426059" sldId="451"/>
            <ac:spMk id="2" creationId="{ED386EB9-C8B7-6AE2-8ED4-B4CD1567CB66}"/>
          </ac:spMkLst>
        </pc:spChg>
        <pc:spChg chg="mod">
          <ac:chgData name="Massimiliano Sorce (MSC Technology Italia)" userId="57fc4e8e-f44d-4820-884f-8450af0bb0a4" providerId="ADAL" clId="{B4ECC305-632D-435C-9118-F758FB161AB9}" dt="2025-10-03T12:14:35.485" v="2308" actId="1076"/>
          <ac:spMkLst>
            <pc:docMk/>
            <pc:sldMk cId="4236426059" sldId="451"/>
            <ac:spMk id="9" creationId="{2CA741D8-47E4-FF8C-A0EB-C8AA46EC6B98}"/>
          </ac:spMkLst>
        </pc:spChg>
        <pc:picChg chg="add mod">
          <ac:chgData name="Massimiliano Sorce (MSC Technology Italia)" userId="57fc4e8e-f44d-4820-884f-8450af0bb0a4" providerId="ADAL" clId="{B4ECC305-632D-435C-9118-F758FB161AB9}" dt="2025-10-03T12:14:25.600" v="2306" actId="1076"/>
          <ac:picMkLst>
            <pc:docMk/>
            <pc:sldMk cId="4236426059" sldId="451"/>
            <ac:picMk id="3074" creationId="{8855EB86-76EA-8625-3436-76063D5575A1}"/>
          </ac:picMkLst>
        </pc:picChg>
      </pc:sldChg>
      <pc:sldChg chg="addSp modSp add mod ord">
        <pc:chgData name="Massimiliano Sorce (MSC Technology Italia)" userId="57fc4e8e-f44d-4820-884f-8450af0bb0a4" providerId="ADAL" clId="{B4ECC305-632D-435C-9118-F758FB161AB9}" dt="2025-10-03T14:32:49.851" v="2492"/>
        <pc:sldMkLst>
          <pc:docMk/>
          <pc:sldMk cId="3212325465" sldId="452"/>
        </pc:sldMkLst>
        <pc:spChg chg="mod">
          <ac:chgData name="Massimiliano Sorce (MSC Technology Italia)" userId="57fc4e8e-f44d-4820-884f-8450af0bb0a4" providerId="ADAL" clId="{B4ECC305-632D-435C-9118-F758FB161AB9}" dt="2025-09-29T13:50:16.743" v="1103" actId="20577"/>
          <ac:spMkLst>
            <pc:docMk/>
            <pc:sldMk cId="3212325465" sldId="452"/>
            <ac:spMk id="2" creationId="{ED386EB9-C8B7-6AE2-8ED4-B4CD1567CB66}"/>
          </ac:spMkLst>
        </pc:spChg>
        <pc:spChg chg="mod">
          <ac:chgData name="Massimiliano Sorce (MSC Technology Italia)" userId="57fc4e8e-f44d-4820-884f-8450af0bb0a4" providerId="ADAL" clId="{B4ECC305-632D-435C-9118-F758FB161AB9}" dt="2025-09-29T14:04:12.184" v="1272" actId="404"/>
          <ac:spMkLst>
            <pc:docMk/>
            <pc:sldMk cId="3212325465" sldId="452"/>
            <ac:spMk id="9" creationId="{2CA741D8-47E4-FF8C-A0EB-C8AA46EC6B98}"/>
          </ac:spMkLst>
        </pc:spChg>
        <pc:picChg chg="add mod">
          <ac:chgData name="Massimiliano Sorce (MSC Technology Italia)" userId="57fc4e8e-f44d-4820-884f-8450af0bb0a4" providerId="ADAL" clId="{B4ECC305-632D-435C-9118-F758FB161AB9}" dt="2025-09-29T14:04:26.085" v="1274" actId="1076"/>
          <ac:picMkLst>
            <pc:docMk/>
            <pc:sldMk cId="3212325465" sldId="452"/>
            <ac:picMk id="6" creationId="{470C3C1F-FA59-8F84-A27D-28892D615C86}"/>
          </ac:picMkLst>
        </pc:picChg>
      </pc:sldChg>
      <pc:sldChg chg="addSp delSp modSp add mod ord">
        <pc:chgData name="Massimiliano Sorce (MSC Technology Italia)" userId="57fc4e8e-f44d-4820-884f-8450af0bb0a4" providerId="ADAL" clId="{B4ECC305-632D-435C-9118-F758FB161AB9}" dt="2025-10-03T12:35:06.354" v="2419" actId="20577"/>
        <pc:sldMkLst>
          <pc:docMk/>
          <pc:sldMk cId="4156148800" sldId="453"/>
        </pc:sldMkLst>
        <pc:spChg chg="mod">
          <ac:chgData name="Massimiliano Sorce (MSC Technology Italia)" userId="57fc4e8e-f44d-4820-884f-8450af0bb0a4" providerId="ADAL" clId="{B4ECC305-632D-435C-9118-F758FB161AB9}" dt="2025-10-03T12:35:06.354" v="2419" actId="20577"/>
          <ac:spMkLst>
            <pc:docMk/>
            <pc:sldMk cId="4156148800" sldId="453"/>
            <ac:spMk id="2" creationId="{ED386EB9-C8B7-6AE2-8ED4-B4CD1567CB66}"/>
          </ac:spMkLst>
        </pc:spChg>
        <pc:spChg chg="add mod">
          <ac:chgData name="Massimiliano Sorce (MSC Technology Italia)" userId="57fc4e8e-f44d-4820-884f-8450af0bb0a4" providerId="ADAL" clId="{B4ECC305-632D-435C-9118-F758FB161AB9}" dt="2025-10-03T12:28:13.627" v="2385" actId="1076"/>
          <ac:spMkLst>
            <pc:docMk/>
            <pc:sldMk cId="4156148800" sldId="453"/>
            <ac:spMk id="7" creationId="{DCC20AD0-19E4-3E85-B5EA-AEEA8187D5C4}"/>
          </ac:spMkLst>
        </pc:spChg>
        <pc:picChg chg="add mod">
          <ac:chgData name="Massimiliano Sorce (MSC Technology Italia)" userId="57fc4e8e-f44d-4820-884f-8450af0bb0a4" providerId="ADAL" clId="{B4ECC305-632D-435C-9118-F758FB161AB9}" dt="2025-10-03T12:25:21.029" v="2358" actId="1076"/>
          <ac:picMkLst>
            <pc:docMk/>
            <pc:sldMk cId="4156148800" sldId="453"/>
            <ac:picMk id="3074" creationId="{BC9AE327-F833-8587-B5F5-71EEA78EFD0D}"/>
          </ac:picMkLst>
        </pc:picChg>
      </pc:sldChg>
      <pc:sldChg chg="add">
        <pc:chgData name="Massimiliano Sorce (MSC Technology Italia)" userId="57fc4e8e-f44d-4820-884f-8450af0bb0a4" providerId="ADAL" clId="{B4ECC305-632D-435C-9118-F758FB161AB9}" dt="2025-09-30T05:54:05.941" v="1275"/>
        <pc:sldMkLst>
          <pc:docMk/>
          <pc:sldMk cId="3727514838" sldId="454"/>
        </pc:sldMkLst>
      </pc:sldChg>
      <pc:sldChg chg="addSp delSp modSp add mod">
        <pc:chgData name="Massimiliano Sorce (MSC Technology Italia)" userId="57fc4e8e-f44d-4820-884f-8450af0bb0a4" providerId="ADAL" clId="{B4ECC305-632D-435C-9118-F758FB161AB9}" dt="2025-09-30T08:02:57.546" v="1454" actId="20577"/>
        <pc:sldMkLst>
          <pc:docMk/>
          <pc:sldMk cId="3846820641" sldId="455"/>
        </pc:sldMkLst>
        <pc:spChg chg="mod">
          <ac:chgData name="Massimiliano Sorce (MSC Technology Italia)" userId="57fc4e8e-f44d-4820-884f-8450af0bb0a4" providerId="ADAL" clId="{B4ECC305-632D-435C-9118-F758FB161AB9}" dt="2025-09-30T07:57:25.312" v="1382"/>
          <ac:spMkLst>
            <pc:docMk/>
            <pc:sldMk cId="3846820641" sldId="455"/>
            <ac:spMk id="2" creationId="{DCEAAEA5-F863-D80B-D0E2-26325829E143}"/>
          </ac:spMkLst>
        </pc:spChg>
        <pc:spChg chg="mod">
          <ac:chgData name="Massimiliano Sorce (MSC Technology Italia)" userId="57fc4e8e-f44d-4820-884f-8450af0bb0a4" providerId="ADAL" clId="{B4ECC305-632D-435C-9118-F758FB161AB9}" dt="2025-09-30T08:02:57.546" v="1454" actId="20577"/>
          <ac:spMkLst>
            <pc:docMk/>
            <pc:sldMk cId="3846820641" sldId="455"/>
            <ac:spMk id="3" creationId="{ACDC5EB9-F2CC-8FC1-0077-5AFF06614EFF}"/>
          </ac:spMkLst>
        </pc:spChg>
      </pc:sldChg>
      <pc:sldChg chg="addSp delSp modSp add mod ord">
        <pc:chgData name="Massimiliano Sorce (MSC Technology Italia)" userId="57fc4e8e-f44d-4820-884f-8450af0bb0a4" providerId="ADAL" clId="{B4ECC305-632D-435C-9118-F758FB161AB9}" dt="2025-10-08T07:11:59.206" v="6221" actId="1076"/>
        <pc:sldMkLst>
          <pc:docMk/>
          <pc:sldMk cId="1495428580" sldId="456"/>
        </pc:sldMkLst>
        <pc:spChg chg="mod">
          <ac:chgData name="Massimiliano Sorce (MSC Technology Italia)" userId="57fc4e8e-f44d-4820-884f-8450af0bb0a4" providerId="ADAL" clId="{B4ECC305-632D-435C-9118-F758FB161AB9}" dt="2025-09-30T08:12:45.917" v="1485" actId="20577"/>
          <ac:spMkLst>
            <pc:docMk/>
            <pc:sldMk cId="1495428580" sldId="456"/>
            <ac:spMk id="2" creationId="{DCEAAEA5-F863-D80B-D0E2-26325829E143}"/>
          </ac:spMkLst>
        </pc:spChg>
        <pc:spChg chg="add mod">
          <ac:chgData name="Massimiliano Sorce (MSC Technology Italia)" userId="57fc4e8e-f44d-4820-884f-8450af0bb0a4" providerId="ADAL" clId="{B4ECC305-632D-435C-9118-F758FB161AB9}" dt="2025-10-08T07:11:59.206" v="6221" actId="1076"/>
          <ac:spMkLst>
            <pc:docMk/>
            <pc:sldMk cId="1495428580" sldId="456"/>
            <ac:spMk id="3" creationId="{46C6FCB4-C4D2-B952-D793-B4D9F6E8A5AE}"/>
          </ac:spMkLst>
        </pc:spChg>
        <pc:picChg chg="add mod">
          <ac:chgData name="Massimiliano Sorce (MSC Technology Italia)" userId="57fc4e8e-f44d-4820-884f-8450af0bb0a4" providerId="ADAL" clId="{B4ECC305-632D-435C-9118-F758FB161AB9}" dt="2025-10-08T07:10:15.387" v="6116" actId="1076"/>
          <ac:picMkLst>
            <pc:docMk/>
            <pc:sldMk cId="1495428580" sldId="456"/>
            <ac:picMk id="11" creationId="{2F144E22-7FBA-5F8A-30B2-0842766A5E9D}"/>
          </ac:picMkLst>
        </pc:picChg>
      </pc:sldChg>
      <pc:sldChg chg="addSp delSp modSp add mod ord">
        <pc:chgData name="Massimiliano Sorce (MSC Technology Italia)" userId="57fc4e8e-f44d-4820-884f-8450af0bb0a4" providerId="ADAL" clId="{B4ECC305-632D-435C-9118-F758FB161AB9}" dt="2025-10-06T05:46:55.416" v="2499" actId="1076"/>
        <pc:sldMkLst>
          <pc:docMk/>
          <pc:sldMk cId="3855313058" sldId="457"/>
        </pc:sldMkLst>
        <pc:spChg chg="mod">
          <ac:chgData name="Massimiliano Sorce (MSC Technology Italia)" userId="57fc4e8e-f44d-4820-884f-8450af0bb0a4" providerId="ADAL" clId="{B4ECC305-632D-435C-9118-F758FB161AB9}" dt="2025-09-30T09:16:47.448" v="1528" actId="20577"/>
          <ac:spMkLst>
            <pc:docMk/>
            <pc:sldMk cId="3855313058" sldId="457"/>
            <ac:spMk id="2" creationId="{DCEAAEA5-F863-D80B-D0E2-26325829E143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05:46:55.416" v="2499" actId="1076"/>
          <ac:picMkLst>
            <pc:docMk/>
            <pc:sldMk cId="3855313058" sldId="457"/>
            <ac:picMk id="6" creationId="{707D327A-A91B-27DA-15BD-4657962134A4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8T07:13:22.706" v="6301" actId="1076"/>
        <pc:sldMkLst>
          <pc:docMk/>
          <pc:sldMk cId="3705086233" sldId="458"/>
        </pc:sldMkLst>
        <pc:spChg chg="mod">
          <ac:chgData name="Massimiliano Sorce (MSC Technology Italia)" userId="57fc4e8e-f44d-4820-884f-8450af0bb0a4" providerId="ADAL" clId="{B4ECC305-632D-435C-9118-F758FB161AB9}" dt="2025-09-30T09:16:28.708" v="1527" actId="20577"/>
          <ac:spMkLst>
            <pc:docMk/>
            <pc:sldMk cId="3705086233" sldId="458"/>
            <ac:spMk id="2" creationId="{DCEAAEA5-F863-D80B-D0E2-26325829E143}"/>
          </ac:spMkLst>
        </pc:spChg>
        <pc:spChg chg="add mod">
          <ac:chgData name="Massimiliano Sorce (MSC Technology Italia)" userId="57fc4e8e-f44d-4820-884f-8450af0bb0a4" providerId="ADAL" clId="{B4ECC305-632D-435C-9118-F758FB161AB9}" dt="2025-10-08T07:13:22.706" v="6301" actId="1076"/>
          <ac:spMkLst>
            <pc:docMk/>
            <pc:sldMk cId="3705086233" sldId="458"/>
            <ac:spMk id="3" creationId="{31294788-5080-BD05-5497-160E53F4FBE4}"/>
          </ac:spMkLst>
        </pc:spChg>
        <pc:picChg chg="add mod ord">
          <ac:chgData name="Massimiliano Sorce (MSC Technology Italia)" userId="57fc4e8e-f44d-4820-884f-8450af0bb0a4" providerId="ADAL" clId="{B4ECC305-632D-435C-9118-F758FB161AB9}" dt="2025-10-06T05:47:43.523" v="2500" actId="1076"/>
          <ac:picMkLst>
            <pc:docMk/>
            <pc:sldMk cId="3705086233" sldId="458"/>
            <ac:picMk id="7" creationId="{A5781A69-4C39-8B27-288F-58948AF3630D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09-30T09:27:17.248" v="1576" actId="20577"/>
        <pc:sldMkLst>
          <pc:docMk/>
          <pc:sldMk cId="2393073229" sldId="459"/>
        </pc:sldMkLst>
        <pc:spChg chg="mod">
          <ac:chgData name="Massimiliano Sorce (MSC Technology Italia)" userId="57fc4e8e-f44d-4820-884f-8450af0bb0a4" providerId="ADAL" clId="{B4ECC305-632D-435C-9118-F758FB161AB9}" dt="2025-09-30T09:27:17.248" v="1576" actId="20577"/>
          <ac:spMkLst>
            <pc:docMk/>
            <pc:sldMk cId="2393073229" sldId="459"/>
            <ac:spMk id="2" creationId="{DCEAAEA5-F863-D80B-D0E2-26325829E143}"/>
          </ac:spMkLst>
        </pc:spChg>
        <pc:spChg chg="add mod">
          <ac:chgData name="Massimiliano Sorce (MSC Technology Italia)" userId="57fc4e8e-f44d-4820-884f-8450af0bb0a4" providerId="ADAL" clId="{B4ECC305-632D-435C-9118-F758FB161AB9}" dt="2025-09-30T09:26:29.116" v="1567" actId="20577"/>
          <ac:spMkLst>
            <pc:docMk/>
            <pc:sldMk cId="2393073229" sldId="459"/>
            <ac:spMk id="6" creationId="{E2F1F537-4102-F1D9-0087-999A240B2775}"/>
          </ac:spMkLst>
        </pc:spChg>
        <pc:picChg chg="add mod">
          <ac:chgData name="Massimiliano Sorce (MSC Technology Italia)" userId="57fc4e8e-f44d-4820-884f-8450af0bb0a4" providerId="ADAL" clId="{B4ECC305-632D-435C-9118-F758FB161AB9}" dt="2025-09-30T09:26:49.246" v="1568" actId="1076"/>
          <ac:picMkLst>
            <pc:docMk/>
            <pc:sldMk cId="2393073229" sldId="459"/>
            <ac:picMk id="9" creationId="{F9E40069-8E85-19C0-1029-E41739C4A9A9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09-30T09:34:27.172" v="1593" actId="403"/>
        <pc:sldMkLst>
          <pc:docMk/>
          <pc:sldMk cId="1699212916" sldId="460"/>
        </pc:sldMkLst>
        <pc:spChg chg="mod">
          <ac:chgData name="Massimiliano Sorce (MSC Technology Italia)" userId="57fc4e8e-f44d-4820-884f-8450af0bb0a4" providerId="ADAL" clId="{B4ECC305-632D-435C-9118-F758FB161AB9}" dt="2025-09-30T09:28:39.917" v="1580"/>
          <ac:spMkLst>
            <pc:docMk/>
            <pc:sldMk cId="1699212916" sldId="460"/>
            <ac:spMk id="2" creationId="{DCEAAEA5-F863-D80B-D0E2-26325829E143}"/>
          </ac:spMkLst>
        </pc:spChg>
        <pc:spChg chg="mod">
          <ac:chgData name="Massimiliano Sorce (MSC Technology Italia)" userId="57fc4e8e-f44d-4820-884f-8450af0bb0a4" providerId="ADAL" clId="{B4ECC305-632D-435C-9118-F758FB161AB9}" dt="2025-09-30T09:34:27.172" v="1593" actId="403"/>
          <ac:spMkLst>
            <pc:docMk/>
            <pc:sldMk cId="1699212916" sldId="460"/>
            <ac:spMk id="6" creationId="{E2F1F537-4102-F1D9-0087-999A240B2775}"/>
          </ac:spMkLst>
        </pc:spChg>
        <pc:picChg chg="add mod">
          <ac:chgData name="Massimiliano Sorce (MSC Technology Italia)" userId="57fc4e8e-f44d-4820-884f-8450af0bb0a4" providerId="ADAL" clId="{B4ECC305-632D-435C-9118-F758FB161AB9}" dt="2025-09-30T09:34:15.065" v="1592" actId="1076"/>
          <ac:picMkLst>
            <pc:docMk/>
            <pc:sldMk cId="1699212916" sldId="460"/>
            <ac:picMk id="10" creationId="{73E226C7-FF75-789B-65D6-0AD686FFA1F2}"/>
          </ac:picMkLst>
        </pc:picChg>
      </pc:sldChg>
      <pc:sldChg chg="addSp modSp add mod ord">
        <pc:chgData name="Massimiliano Sorce (MSC Technology Italia)" userId="57fc4e8e-f44d-4820-884f-8450af0bb0a4" providerId="ADAL" clId="{B4ECC305-632D-435C-9118-F758FB161AB9}" dt="2025-10-08T07:09:10.794" v="6108" actId="1076"/>
        <pc:sldMkLst>
          <pc:docMk/>
          <pc:sldMk cId="3861002201" sldId="461"/>
        </pc:sldMkLst>
        <pc:spChg chg="mod">
          <ac:chgData name="Massimiliano Sorce (MSC Technology Italia)" userId="57fc4e8e-f44d-4820-884f-8450af0bb0a4" providerId="ADAL" clId="{B4ECC305-632D-435C-9118-F758FB161AB9}" dt="2025-09-30T09:45:22.207" v="1609" actId="20577"/>
          <ac:spMkLst>
            <pc:docMk/>
            <pc:sldMk cId="3861002201" sldId="461"/>
            <ac:spMk id="2" creationId="{ED386EB9-C8B7-6AE2-8ED4-B4CD1567CB66}"/>
          </ac:spMkLst>
        </pc:spChg>
        <pc:spChg chg="mod">
          <ac:chgData name="Massimiliano Sorce (MSC Technology Italia)" userId="57fc4e8e-f44d-4820-884f-8450af0bb0a4" providerId="ADAL" clId="{B4ECC305-632D-435C-9118-F758FB161AB9}" dt="2025-10-08T07:09:07.664" v="6107" actId="1076"/>
          <ac:spMkLst>
            <pc:docMk/>
            <pc:sldMk cId="3861002201" sldId="461"/>
            <ac:spMk id="6" creationId="{3AE92B0F-B316-BD38-ADA9-FB8A50BE03FD}"/>
          </ac:spMkLst>
        </pc:spChg>
        <pc:picChg chg="add mod">
          <ac:chgData name="Massimiliano Sorce (MSC Technology Italia)" userId="57fc4e8e-f44d-4820-884f-8450af0bb0a4" providerId="ADAL" clId="{B4ECC305-632D-435C-9118-F758FB161AB9}" dt="2025-10-08T07:09:10.794" v="6108" actId="1076"/>
          <ac:picMkLst>
            <pc:docMk/>
            <pc:sldMk cId="3861002201" sldId="461"/>
            <ac:picMk id="1026" creationId="{C0D5095D-13FE-D45D-B646-399C8A336C55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8T07:08:36.568" v="6103" actId="1076"/>
        <pc:sldMkLst>
          <pc:docMk/>
          <pc:sldMk cId="1488922896" sldId="462"/>
        </pc:sldMkLst>
        <pc:spChg chg="mod">
          <ac:chgData name="Massimiliano Sorce (MSC Technology Italia)" userId="57fc4e8e-f44d-4820-884f-8450af0bb0a4" providerId="ADAL" clId="{B4ECC305-632D-435C-9118-F758FB161AB9}" dt="2025-10-02T12:03:29.377" v="1679" actId="20577"/>
          <ac:spMkLst>
            <pc:docMk/>
            <pc:sldMk cId="1488922896" sldId="462"/>
            <ac:spMk id="2" creationId="{ED386EB9-C8B7-6AE2-8ED4-B4CD1567CB66}"/>
          </ac:spMkLst>
        </pc:spChg>
        <pc:spChg chg="add mod">
          <ac:chgData name="Massimiliano Sorce (MSC Technology Italia)" userId="57fc4e8e-f44d-4820-884f-8450af0bb0a4" providerId="ADAL" clId="{B4ECC305-632D-435C-9118-F758FB161AB9}" dt="2025-10-08T07:08:36.568" v="6103" actId="1076"/>
          <ac:spMkLst>
            <pc:docMk/>
            <pc:sldMk cId="1488922896" sldId="462"/>
            <ac:spMk id="8" creationId="{5842CC34-F4F2-963E-0D93-EEE0B7FAAADF}"/>
          </ac:spMkLst>
        </pc:spChg>
        <pc:picChg chg="add mod">
          <ac:chgData name="Massimiliano Sorce (MSC Technology Italia)" userId="57fc4e8e-f44d-4820-884f-8450af0bb0a4" providerId="ADAL" clId="{B4ECC305-632D-435C-9118-F758FB161AB9}" dt="2025-10-08T07:08:18.134" v="6102" actId="1076"/>
          <ac:picMkLst>
            <pc:docMk/>
            <pc:sldMk cId="1488922896" sldId="462"/>
            <ac:picMk id="7" creationId="{3C37FA3F-7251-BFB7-9354-B37B89C90F95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6T06:00:31.467" v="2563" actId="1076"/>
        <pc:sldMkLst>
          <pc:docMk/>
          <pc:sldMk cId="3941521882" sldId="463"/>
        </pc:sldMkLst>
        <pc:spChg chg="mod">
          <ac:chgData name="Massimiliano Sorce (MSC Technology Italia)" userId="57fc4e8e-f44d-4820-884f-8450af0bb0a4" providerId="ADAL" clId="{B4ECC305-632D-435C-9118-F758FB161AB9}" dt="2025-10-03T07:43:07.473" v="2005" actId="20577"/>
          <ac:spMkLst>
            <pc:docMk/>
            <pc:sldMk cId="3941521882" sldId="463"/>
            <ac:spMk id="2" creationId="{ED386EB9-C8B7-6AE2-8ED4-B4CD1567CB66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5:55:51.485" v="2529" actId="20577"/>
          <ac:spMkLst>
            <pc:docMk/>
            <pc:sldMk cId="3941521882" sldId="463"/>
            <ac:spMk id="6" creationId="{95DA1084-15D1-DB95-489A-90E9B6C070A0}"/>
          </ac:spMkLst>
        </pc:spChg>
        <pc:spChg chg="mod">
          <ac:chgData name="Massimiliano Sorce (MSC Technology Italia)" userId="57fc4e8e-f44d-4820-884f-8450af0bb0a4" providerId="ADAL" clId="{B4ECC305-632D-435C-9118-F758FB161AB9}" dt="2025-10-03T11:58:24.441" v="2294" actId="113"/>
          <ac:spMkLst>
            <pc:docMk/>
            <pc:sldMk cId="3941521882" sldId="463"/>
            <ac:spMk id="7" creationId="{5B68A9BF-5E06-F845-BDC5-9A744E55459B}"/>
          </ac:spMkLst>
        </pc:spChg>
        <pc:spChg chg="add mod">
          <ac:chgData name="Massimiliano Sorce (MSC Technology Italia)" userId="57fc4e8e-f44d-4820-884f-8450af0bb0a4" providerId="ADAL" clId="{B4ECC305-632D-435C-9118-F758FB161AB9}" dt="2025-10-03T07:55:22.017" v="2233" actId="14100"/>
          <ac:spMkLst>
            <pc:docMk/>
            <pc:sldMk cId="3941521882" sldId="463"/>
            <ac:spMk id="9" creationId="{EAB2788B-7C6A-A5DB-0757-309493D5C9B5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6:00:31.467" v="2563" actId="1076"/>
          <ac:spMkLst>
            <pc:docMk/>
            <pc:sldMk cId="3941521882" sldId="463"/>
            <ac:spMk id="11" creationId="{38062578-84CC-8040-2DE4-6194C630D22B}"/>
          </ac:spMkLst>
        </pc:spChg>
        <pc:picChg chg="add mod">
          <ac:chgData name="Massimiliano Sorce (MSC Technology Italia)" userId="57fc4e8e-f44d-4820-884f-8450af0bb0a4" providerId="ADAL" clId="{B4ECC305-632D-435C-9118-F758FB161AB9}" dt="2025-10-03T07:55:15.401" v="2232" actId="1076"/>
          <ac:picMkLst>
            <pc:docMk/>
            <pc:sldMk cId="3941521882" sldId="463"/>
            <ac:picMk id="1026" creationId="{A99AA4E6-FF21-EE84-8AC2-8DACEBF475DA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3T12:09:16.770" v="2300" actId="1076"/>
          <ac:picMkLst>
            <pc:docMk/>
            <pc:sldMk cId="3941521882" sldId="463"/>
            <ac:picMk id="1030" creationId="{AC560275-9607-870A-E18C-1026EE77B6D2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3T08:56:08.478" v="2283" actId="404"/>
        <pc:sldMkLst>
          <pc:docMk/>
          <pc:sldMk cId="2509996395" sldId="464"/>
        </pc:sldMkLst>
        <pc:spChg chg="mod">
          <ac:chgData name="Massimiliano Sorce (MSC Technology Italia)" userId="57fc4e8e-f44d-4820-884f-8450af0bb0a4" providerId="ADAL" clId="{B4ECC305-632D-435C-9118-F758FB161AB9}" dt="2025-10-03T08:46:15.897" v="2239"/>
          <ac:spMkLst>
            <pc:docMk/>
            <pc:sldMk cId="2509996395" sldId="464"/>
            <ac:spMk id="2" creationId="{ED386EB9-C8B7-6AE2-8ED4-B4CD1567CB66}"/>
          </ac:spMkLst>
        </pc:spChg>
        <pc:spChg chg="mod">
          <ac:chgData name="Massimiliano Sorce (MSC Technology Italia)" userId="57fc4e8e-f44d-4820-884f-8450af0bb0a4" providerId="ADAL" clId="{B4ECC305-632D-435C-9118-F758FB161AB9}" dt="2025-10-03T08:56:08.478" v="2283" actId="404"/>
          <ac:spMkLst>
            <pc:docMk/>
            <pc:sldMk cId="2509996395" sldId="464"/>
            <ac:spMk id="9" creationId="{2CA741D8-47E4-FF8C-A0EB-C8AA46EC6B98}"/>
          </ac:spMkLst>
        </pc:spChg>
      </pc:sldChg>
      <pc:sldChg chg="modSp add mod">
        <pc:chgData name="Massimiliano Sorce (MSC Technology Italia)" userId="57fc4e8e-f44d-4820-884f-8450af0bb0a4" providerId="ADAL" clId="{B4ECC305-632D-435C-9118-F758FB161AB9}" dt="2025-10-06T06:19:02.891" v="2675"/>
        <pc:sldMkLst>
          <pc:docMk/>
          <pc:sldMk cId="2158128850" sldId="465"/>
        </pc:sldMkLst>
        <pc:spChg chg="mod">
          <ac:chgData name="Massimiliano Sorce (MSC Technology Italia)" userId="57fc4e8e-f44d-4820-884f-8450af0bb0a4" providerId="ADAL" clId="{B4ECC305-632D-435C-9118-F758FB161AB9}" dt="2025-10-06T06:19:02.891" v="2675"/>
          <ac:spMkLst>
            <pc:docMk/>
            <pc:sldMk cId="2158128850" sldId="465"/>
            <ac:spMk id="2" creationId="{ED386EB9-C8B7-6AE2-8ED4-B4CD1567CB66}"/>
          </ac:spMkLst>
        </pc:spChg>
        <pc:spChg chg="mod">
          <ac:chgData name="Massimiliano Sorce (MSC Technology Italia)" userId="57fc4e8e-f44d-4820-884f-8450af0bb0a4" providerId="ADAL" clId="{B4ECC305-632D-435C-9118-F758FB161AB9}" dt="2025-10-06T06:16:04.774" v="2674" actId="20577"/>
          <ac:spMkLst>
            <pc:docMk/>
            <pc:sldMk cId="2158128850" sldId="465"/>
            <ac:spMk id="7" creationId="{DCC20AD0-19E4-3E85-B5EA-AEEA8187D5C4}"/>
          </ac:spMkLst>
        </pc:spChg>
        <pc:picChg chg="mod">
          <ac:chgData name="Massimiliano Sorce (MSC Technology Italia)" userId="57fc4e8e-f44d-4820-884f-8450af0bb0a4" providerId="ADAL" clId="{B4ECC305-632D-435C-9118-F758FB161AB9}" dt="2025-10-03T12:29:00.781" v="2387" actId="1035"/>
          <ac:picMkLst>
            <pc:docMk/>
            <pc:sldMk cId="2158128850" sldId="465"/>
            <ac:picMk id="3074" creationId="{BC9AE327-F833-8587-B5F5-71EEA78EFD0D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6T08:15:44.158" v="2967" actId="20577"/>
        <pc:sldMkLst>
          <pc:docMk/>
          <pc:sldMk cId="1965584914" sldId="466"/>
        </pc:sldMkLst>
        <pc:spChg chg="mod">
          <ac:chgData name="Massimiliano Sorce (MSC Technology Italia)" userId="57fc4e8e-f44d-4820-884f-8450af0bb0a4" providerId="ADAL" clId="{B4ECC305-632D-435C-9118-F758FB161AB9}" dt="2025-10-03T12:34:30.956" v="2407" actId="20577"/>
          <ac:spMkLst>
            <pc:docMk/>
            <pc:sldMk cId="1965584914" sldId="466"/>
            <ac:spMk id="2" creationId="{ED386EB9-C8B7-6AE2-8ED4-B4CD1567CB66}"/>
          </ac:spMkLst>
        </pc:spChg>
        <pc:spChg chg="add mod">
          <ac:chgData name="Massimiliano Sorce (MSC Technology Italia)" userId="57fc4e8e-f44d-4820-884f-8450af0bb0a4" providerId="ADAL" clId="{B4ECC305-632D-435C-9118-F758FB161AB9}" dt="2025-10-03T12:50:17.709" v="2453" actId="1076"/>
          <ac:spMkLst>
            <pc:docMk/>
            <pc:sldMk cId="1965584914" sldId="466"/>
            <ac:spMk id="6" creationId="{E8A37325-2252-8522-C0E7-A93E63A78B05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8:15:44.158" v="2967" actId="20577"/>
          <ac:spMkLst>
            <pc:docMk/>
            <pc:sldMk cId="1965584914" sldId="466"/>
            <ac:spMk id="11" creationId="{49B9A826-1617-83D1-BB95-BBD242C7E6BF}"/>
          </ac:spMkLst>
        </pc:spChg>
        <pc:picChg chg="add mod">
          <ac:chgData name="Massimiliano Sorce (MSC Technology Italia)" userId="57fc4e8e-f44d-4820-884f-8450af0bb0a4" providerId="ADAL" clId="{B4ECC305-632D-435C-9118-F758FB161AB9}" dt="2025-10-03T12:50:05.757" v="2452" actId="1076"/>
          <ac:picMkLst>
            <pc:docMk/>
            <pc:sldMk cId="1965584914" sldId="466"/>
            <ac:picMk id="4098" creationId="{2D0F85B2-7D5D-192C-C97E-07A5C96D4342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8T07:16:20.432" v="6308" actId="478"/>
        <pc:sldMkLst>
          <pc:docMk/>
          <pc:sldMk cId="3005276801" sldId="467"/>
        </pc:sldMkLst>
        <pc:spChg chg="mod">
          <ac:chgData name="Massimiliano Sorce (MSC Technology Italia)" userId="57fc4e8e-f44d-4820-884f-8450af0bb0a4" providerId="ADAL" clId="{B4ECC305-632D-435C-9118-F758FB161AB9}" dt="2025-10-06T07:11:48.341" v="2703" actId="20577"/>
          <ac:spMkLst>
            <pc:docMk/>
            <pc:sldMk cId="3005276801" sldId="467"/>
            <ac:spMk id="2" creationId="{ED386EB9-C8B7-6AE2-8ED4-B4CD1567CB66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07:12:13.457" v="2707" actId="1076"/>
          <ac:picMkLst>
            <pc:docMk/>
            <pc:sldMk cId="3005276801" sldId="467"/>
            <ac:picMk id="6" creationId="{76050BAD-3ADE-6F4C-F136-D75307D1155E}"/>
          </ac:picMkLst>
        </pc:picChg>
      </pc:sldChg>
      <pc:sldChg chg="addSp modSp new mod">
        <pc:chgData name="Massimiliano Sorce (MSC Technology Italia)" userId="57fc4e8e-f44d-4820-884f-8450af0bb0a4" providerId="ADAL" clId="{B4ECC305-632D-435C-9118-F758FB161AB9}" dt="2025-10-06T06:07:53.982" v="2669" actId="113"/>
        <pc:sldMkLst>
          <pc:docMk/>
          <pc:sldMk cId="2283643404" sldId="468"/>
        </pc:sldMkLst>
        <pc:spChg chg="mod">
          <ac:chgData name="Massimiliano Sorce (MSC Technology Italia)" userId="57fc4e8e-f44d-4820-884f-8450af0bb0a4" providerId="ADAL" clId="{B4ECC305-632D-435C-9118-F758FB161AB9}" dt="2025-10-06T06:01:56.646" v="2581" actId="20577"/>
          <ac:spMkLst>
            <pc:docMk/>
            <pc:sldMk cId="2283643404" sldId="468"/>
            <ac:spMk id="2" creationId="{458A6238-6789-FB86-AC52-3F1F167EDCAB}"/>
          </ac:spMkLst>
        </pc:spChg>
        <pc:spChg chg="mod">
          <ac:chgData name="Massimiliano Sorce (MSC Technology Italia)" userId="57fc4e8e-f44d-4820-884f-8450af0bb0a4" providerId="ADAL" clId="{B4ECC305-632D-435C-9118-F758FB161AB9}" dt="2025-10-06T06:06:22.288" v="2652" actId="14100"/>
          <ac:spMkLst>
            <pc:docMk/>
            <pc:sldMk cId="2283643404" sldId="468"/>
            <ac:spMk id="3" creationId="{51BEE26E-2D1B-DCA2-5BAF-C477BA7549F9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6:07:53.982" v="2669" actId="113"/>
          <ac:spMkLst>
            <pc:docMk/>
            <pc:sldMk cId="2283643404" sldId="468"/>
            <ac:spMk id="9" creationId="{80A4FC7C-E208-BA2C-18D9-1FC3D93107A4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06:05:49.707" v="2650" actId="1076"/>
          <ac:picMkLst>
            <pc:docMk/>
            <pc:sldMk cId="2283643404" sldId="468"/>
            <ac:picMk id="7" creationId="{AD89043A-3864-8E5E-EE69-B22911D6836E}"/>
          </ac:picMkLst>
        </pc:picChg>
      </pc:sldChg>
      <pc:sldChg chg="addSp delSp modSp new mod">
        <pc:chgData name="Massimiliano Sorce (MSC Technology Italia)" userId="57fc4e8e-f44d-4820-884f-8450af0bb0a4" providerId="ADAL" clId="{B4ECC305-632D-435C-9118-F758FB161AB9}" dt="2025-10-06T09:17:55.853" v="3205" actId="20577"/>
        <pc:sldMkLst>
          <pc:docMk/>
          <pc:sldMk cId="2718835713" sldId="469"/>
        </pc:sldMkLst>
        <pc:spChg chg="mod">
          <ac:chgData name="Massimiliano Sorce (MSC Technology Italia)" userId="57fc4e8e-f44d-4820-884f-8450af0bb0a4" providerId="ADAL" clId="{B4ECC305-632D-435C-9118-F758FB161AB9}" dt="2025-10-06T07:22:35.874" v="2733" actId="20577"/>
          <ac:spMkLst>
            <pc:docMk/>
            <pc:sldMk cId="2718835713" sldId="469"/>
            <ac:spMk id="2" creationId="{7C0999B0-0068-54E7-95D8-FB5AF19EF654}"/>
          </ac:spMkLst>
        </pc:spChg>
        <pc:spChg chg="add del mod">
          <ac:chgData name="Massimiliano Sorce (MSC Technology Italia)" userId="57fc4e8e-f44d-4820-884f-8450af0bb0a4" providerId="ADAL" clId="{B4ECC305-632D-435C-9118-F758FB161AB9}" dt="2025-10-06T09:17:55.853" v="3205" actId="20577"/>
          <ac:spMkLst>
            <pc:docMk/>
            <pc:sldMk cId="2718835713" sldId="469"/>
            <ac:spMk id="3" creationId="{DBB04A78-37FC-D6BE-F47E-4E15FEBF906E}"/>
          </ac:spMkLst>
        </pc:spChg>
      </pc:sldChg>
      <pc:sldChg chg="addSp modSp new mod">
        <pc:chgData name="Massimiliano Sorce (MSC Technology Italia)" userId="57fc4e8e-f44d-4820-884f-8450af0bb0a4" providerId="ADAL" clId="{B4ECC305-632D-435C-9118-F758FB161AB9}" dt="2025-10-06T08:11:40.694" v="2953" actId="20577"/>
        <pc:sldMkLst>
          <pc:docMk/>
          <pc:sldMk cId="709359011" sldId="470"/>
        </pc:sldMkLst>
        <pc:spChg chg="mod">
          <ac:chgData name="Massimiliano Sorce (MSC Technology Italia)" userId="57fc4e8e-f44d-4820-884f-8450af0bb0a4" providerId="ADAL" clId="{B4ECC305-632D-435C-9118-F758FB161AB9}" dt="2025-10-06T07:55:04.994" v="2939" actId="20577"/>
          <ac:spMkLst>
            <pc:docMk/>
            <pc:sldMk cId="709359011" sldId="470"/>
            <ac:spMk id="2" creationId="{9C186DFD-8871-A7A7-77EE-20FD3B2D2171}"/>
          </ac:spMkLst>
        </pc:spChg>
        <pc:spChg chg="mod">
          <ac:chgData name="Massimiliano Sorce (MSC Technology Italia)" userId="57fc4e8e-f44d-4820-884f-8450af0bb0a4" providerId="ADAL" clId="{B4ECC305-632D-435C-9118-F758FB161AB9}" dt="2025-10-06T08:11:40.694" v="2953" actId="20577"/>
          <ac:spMkLst>
            <pc:docMk/>
            <pc:sldMk cId="709359011" sldId="470"/>
            <ac:spMk id="3" creationId="{22B03B26-5567-6F4B-A478-7F80E2E8AAE2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07:33:58.052" v="2807" actId="1076"/>
          <ac:picMkLst>
            <pc:docMk/>
            <pc:sldMk cId="709359011" sldId="470"/>
            <ac:picMk id="7" creationId="{F2FEAD5D-BFAF-229E-A362-8C622486B8C6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07:33:51.522" v="2806" actId="1076"/>
          <ac:picMkLst>
            <pc:docMk/>
            <pc:sldMk cId="709359011" sldId="470"/>
            <ac:picMk id="9" creationId="{2C636761-1832-AB17-025C-4593D421D09C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6T07:56:21.225" v="2942" actId="20577"/>
        <pc:sldMkLst>
          <pc:docMk/>
          <pc:sldMk cId="199080981" sldId="471"/>
        </pc:sldMkLst>
        <pc:spChg chg="mod">
          <ac:chgData name="Massimiliano Sorce (MSC Technology Italia)" userId="57fc4e8e-f44d-4820-884f-8450af0bb0a4" providerId="ADAL" clId="{B4ECC305-632D-435C-9118-F758FB161AB9}" dt="2025-10-06T07:55:22.265" v="2940" actId="20577"/>
          <ac:spMkLst>
            <pc:docMk/>
            <pc:sldMk cId="199080981" sldId="471"/>
            <ac:spMk id="2" creationId="{9C186DFD-8871-A7A7-77EE-20FD3B2D2171}"/>
          </ac:spMkLst>
        </pc:spChg>
        <pc:spChg chg="mod">
          <ac:chgData name="Massimiliano Sorce (MSC Technology Italia)" userId="57fc4e8e-f44d-4820-884f-8450af0bb0a4" providerId="ADAL" clId="{B4ECC305-632D-435C-9118-F758FB161AB9}" dt="2025-10-06T07:56:21.225" v="2942" actId="20577"/>
          <ac:spMkLst>
            <pc:docMk/>
            <pc:sldMk cId="199080981" sldId="471"/>
            <ac:spMk id="3" creationId="{22B03B26-5567-6F4B-A478-7F80E2E8AAE2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07:47:45.213" v="2938" actId="1076"/>
          <ac:picMkLst>
            <pc:docMk/>
            <pc:sldMk cId="199080981" sldId="471"/>
            <ac:picMk id="1026" creationId="{D706F893-E23F-3D3F-3D3C-DD306F8563A7}"/>
          </ac:picMkLst>
        </pc:picChg>
      </pc:sldChg>
      <pc:sldChg chg="addSp modSp new mod">
        <pc:chgData name="Massimiliano Sorce (MSC Technology Italia)" userId="57fc4e8e-f44d-4820-884f-8450af0bb0a4" providerId="ADAL" clId="{B4ECC305-632D-435C-9118-F758FB161AB9}" dt="2025-10-06T10:38:40.458" v="3640" actId="20577"/>
        <pc:sldMkLst>
          <pc:docMk/>
          <pc:sldMk cId="3999703459" sldId="472"/>
        </pc:sldMkLst>
        <pc:spChg chg="mod">
          <ac:chgData name="Massimiliano Sorce (MSC Technology Italia)" userId="57fc4e8e-f44d-4820-884f-8450af0bb0a4" providerId="ADAL" clId="{B4ECC305-632D-435C-9118-F758FB161AB9}" dt="2025-10-06T10:38:40.458" v="3640" actId="20577"/>
          <ac:spMkLst>
            <pc:docMk/>
            <pc:sldMk cId="3999703459" sldId="472"/>
            <ac:spMk id="2" creationId="{EB23EEFA-9379-E33B-81BA-5BE5D966223E}"/>
          </ac:spMkLst>
        </pc:spChg>
        <pc:spChg chg="mod">
          <ac:chgData name="Massimiliano Sorce (MSC Technology Italia)" userId="57fc4e8e-f44d-4820-884f-8450af0bb0a4" providerId="ADAL" clId="{B4ECC305-632D-435C-9118-F758FB161AB9}" dt="2025-10-06T08:18:25.403" v="3007" actId="113"/>
          <ac:spMkLst>
            <pc:docMk/>
            <pc:sldMk cId="3999703459" sldId="472"/>
            <ac:spMk id="3" creationId="{151AE0BB-7E0C-E5C2-DEF1-D79C71354E42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08:21:49.560" v="3017" actId="14100"/>
          <ac:picMkLst>
            <pc:docMk/>
            <pc:sldMk cId="3999703459" sldId="472"/>
            <ac:picMk id="7" creationId="{01184576-FC62-12F4-6492-53E2C46294C2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08:21:13.636" v="3014" actId="14100"/>
          <ac:picMkLst>
            <pc:docMk/>
            <pc:sldMk cId="3999703459" sldId="472"/>
            <ac:picMk id="9" creationId="{6F56B8C4-CA9C-E5E7-16EF-027BC8133D6B}"/>
          </ac:picMkLst>
        </pc:picChg>
      </pc:sldChg>
      <pc:sldChg chg="addSp modSp new mod">
        <pc:chgData name="Massimiliano Sorce (MSC Technology Italia)" userId="57fc4e8e-f44d-4820-884f-8450af0bb0a4" providerId="ADAL" clId="{B4ECC305-632D-435C-9118-F758FB161AB9}" dt="2025-10-06T11:55:27.445" v="3809" actId="1076"/>
        <pc:sldMkLst>
          <pc:docMk/>
          <pc:sldMk cId="1330543752" sldId="473"/>
        </pc:sldMkLst>
        <pc:spChg chg="mod">
          <ac:chgData name="Massimiliano Sorce (MSC Technology Italia)" userId="57fc4e8e-f44d-4820-884f-8450af0bb0a4" providerId="ADAL" clId="{B4ECC305-632D-435C-9118-F758FB161AB9}" dt="2025-10-06T09:22:12.645" v="3207"/>
          <ac:spMkLst>
            <pc:docMk/>
            <pc:sldMk cId="1330543752" sldId="473"/>
            <ac:spMk id="2" creationId="{D9AE4DDC-D7C9-B2E9-7803-42558CE6A8C6}"/>
          </ac:spMkLst>
        </pc:spChg>
        <pc:spChg chg="mod">
          <ac:chgData name="Massimiliano Sorce (MSC Technology Italia)" userId="57fc4e8e-f44d-4820-884f-8450af0bb0a4" providerId="ADAL" clId="{B4ECC305-632D-435C-9118-F758FB161AB9}" dt="2025-10-06T09:26:32.965" v="3222" actId="5793"/>
          <ac:spMkLst>
            <pc:docMk/>
            <pc:sldMk cId="1330543752" sldId="473"/>
            <ac:spMk id="3" creationId="{50DEF556-EB2F-4E37-CFCF-5B30F46E25A5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1:55:27.445" v="3809" actId="1076"/>
          <ac:spMkLst>
            <pc:docMk/>
            <pc:sldMk cId="1330543752" sldId="473"/>
            <ac:spMk id="10" creationId="{65F56A38-7368-58F3-D698-9B66890D3355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1:55:27.445" v="3809" actId="1076"/>
          <ac:spMkLst>
            <pc:docMk/>
            <pc:sldMk cId="1330543752" sldId="473"/>
            <ac:spMk id="11" creationId="{36868051-A951-9790-4691-E19FAC63E4FD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09:42:32.382" v="3232" actId="1076"/>
          <ac:picMkLst>
            <pc:docMk/>
            <pc:sldMk cId="1330543752" sldId="473"/>
            <ac:picMk id="7" creationId="{58AC6822-5F21-0F43-3E30-0232C70B3881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09:43:52.747" v="3236" actId="1076"/>
          <ac:picMkLst>
            <pc:docMk/>
            <pc:sldMk cId="1330543752" sldId="473"/>
            <ac:picMk id="9" creationId="{AB3D4868-3F5B-9964-3BEE-7D4ED27A9F83}"/>
          </ac:picMkLst>
        </pc:picChg>
      </pc:sldChg>
      <pc:sldChg chg="addSp modSp add mod">
        <pc:chgData name="Massimiliano Sorce (MSC Technology Italia)" userId="57fc4e8e-f44d-4820-884f-8450af0bb0a4" providerId="ADAL" clId="{B4ECC305-632D-435C-9118-F758FB161AB9}" dt="2025-10-06T09:50:53.152" v="3274" actId="571"/>
        <pc:sldMkLst>
          <pc:docMk/>
          <pc:sldMk cId="2328331101" sldId="474"/>
        </pc:sldMkLst>
        <pc:spChg chg="mod">
          <ac:chgData name="Massimiliano Sorce (MSC Technology Italia)" userId="57fc4e8e-f44d-4820-884f-8450af0bb0a4" providerId="ADAL" clId="{B4ECC305-632D-435C-9118-F758FB161AB9}" dt="2025-10-06T09:27:49.672" v="3226" actId="20577"/>
          <ac:spMkLst>
            <pc:docMk/>
            <pc:sldMk cId="2328331101" sldId="474"/>
            <ac:spMk id="3" creationId="{50DEF556-EB2F-4E37-CFCF-5B30F46E25A5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9:46:42.968" v="3241" actId="1035"/>
          <ac:spMkLst>
            <pc:docMk/>
            <pc:sldMk cId="2328331101" sldId="474"/>
            <ac:spMk id="8" creationId="{F7BE26D1-8BFD-56AB-84A1-1A02C88BC7DA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9:47:57.579" v="3255" actId="207"/>
          <ac:spMkLst>
            <pc:docMk/>
            <pc:sldMk cId="2328331101" sldId="474"/>
            <ac:spMk id="9" creationId="{1BDB84AD-E345-4475-6107-EE14BF9EB49C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9:48:19.126" v="3256" actId="571"/>
          <ac:spMkLst>
            <pc:docMk/>
            <pc:sldMk cId="2328331101" sldId="474"/>
            <ac:spMk id="10" creationId="{A4339B93-C808-414A-0710-AD17D5DB15E8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9:48:27.368" v="3257" actId="571"/>
          <ac:spMkLst>
            <pc:docMk/>
            <pc:sldMk cId="2328331101" sldId="474"/>
            <ac:spMk id="11" creationId="{DA1B9ED7-3FFE-7716-F774-4DDF61D7033A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9:49:45.025" v="3260" actId="13822"/>
          <ac:spMkLst>
            <pc:docMk/>
            <pc:sldMk cId="2328331101" sldId="474"/>
            <ac:spMk id="12" creationId="{E17DD7FD-7259-DB2A-2746-7594FEA30432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9:50:35.048" v="3273" actId="1076"/>
          <ac:spMkLst>
            <pc:docMk/>
            <pc:sldMk cId="2328331101" sldId="474"/>
            <ac:spMk id="13" creationId="{4FBEE5F5-D570-A5B8-E8C3-6DB31A47006A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9:50:53.152" v="3274" actId="571"/>
          <ac:spMkLst>
            <pc:docMk/>
            <pc:sldMk cId="2328331101" sldId="474"/>
            <ac:spMk id="14" creationId="{C3483864-723D-8EA5-8865-71A24902406E}"/>
          </ac:spMkLst>
        </pc:spChg>
        <pc:spChg chg="add mod">
          <ac:chgData name="Massimiliano Sorce (MSC Technology Italia)" userId="57fc4e8e-f44d-4820-884f-8450af0bb0a4" providerId="ADAL" clId="{B4ECC305-632D-435C-9118-F758FB161AB9}" dt="2025-10-06T09:50:53.152" v="3274" actId="571"/>
          <ac:spMkLst>
            <pc:docMk/>
            <pc:sldMk cId="2328331101" sldId="474"/>
            <ac:spMk id="15" creationId="{AF0A4F31-04D8-6C3E-632C-8BBDC0E49997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09:36:15.260" v="3231" actId="1076"/>
          <ac:picMkLst>
            <pc:docMk/>
            <pc:sldMk cId="2328331101" sldId="474"/>
            <ac:picMk id="7" creationId="{21C4A726-E181-901B-ABE7-DE4F1DF4E08E}"/>
          </ac:picMkLst>
        </pc:picChg>
      </pc:sldChg>
      <pc:sldChg chg="delSp modSp add mod">
        <pc:chgData name="Massimiliano Sorce (MSC Technology Italia)" userId="57fc4e8e-f44d-4820-884f-8450af0bb0a4" providerId="ADAL" clId="{B4ECC305-632D-435C-9118-F758FB161AB9}" dt="2025-10-06T09:56:21.083" v="3310" actId="15"/>
        <pc:sldMkLst>
          <pc:docMk/>
          <pc:sldMk cId="2154410599" sldId="475"/>
        </pc:sldMkLst>
        <pc:spChg chg="mod">
          <ac:chgData name="Massimiliano Sorce (MSC Technology Italia)" userId="57fc4e8e-f44d-4820-884f-8450af0bb0a4" providerId="ADAL" clId="{B4ECC305-632D-435C-9118-F758FB161AB9}" dt="2025-10-06T09:56:21.083" v="3310" actId="15"/>
          <ac:spMkLst>
            <pc:docMk/>
            <pc:sldMk cId="2154410599" sldId="475"/>
            <ac:spMk id="3" creationId="{50DEF556-EB2F-4E37-CFCF-5B30F46E25A5}"/>
          </ac:spMkLst>
        </pc:spChg>
      </pc:sldChg>
      <pc:sldChg chg="addSp delSp modSp add mod">
        <pc:chgData name="Massimiliano Sorce (MSC Technology Italia)" userId="57fc4e8e-f44d-4820-884f-8450af0bb0a4" providerId="ADAL" clId="{B4ECC305-632D-435C-9118-F758FB161AB9}" dt="2025-10-08T07:17:53.871" v="6310" actId="14100"/>
        <pc:sldMkLst>
          <pc:docMk/>
          <pc:sldMk cId="1348695185" sldId="476"/>
        </pc:sldMkLst>
        <pc:spChg chg="mod">
          <ac:chgData name="Massimiliano Sorce (MSC Technology Italia)" userId="57fc4e8e-f44d-4820-884f-8450af0bb0a4" providerId="ADAL" clId="{B4ECC305-632D-435C-9118-F758FB161AB9}" dt="2025-10-06T10:12:02.492" v="3378" actId="20577"/>
          <ac:spMkLst>
            <pc:docMk/>
            <pc:sldMk cId="1348695185" sldId="476"/>
            <ac:spMk id="3" creationId="{50DEF556-EB2F-4E37-CFCF-5B30F46E25A5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10:04:27.882" v="3346" actId="14100"/>
          <ac:picMkLst>
            <pc:docMk/>
            <pc:sldMk cId="1348695185" sldId="476"/>
            <ac:picMk id="7" creationId="{B3CC81D8-31EA-C5CF-546F-CC70A99E7DED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10:08:58.235" v="3376" actId="1076"/>
          <ac:picMkLst>
            <pc:docMk/>
            <pc:sldMk cId="1348695185" sldId="476"/>
            <ac:picMk id="9" creationId="{8F97926B-37C9-8148-4AFF-DE1FCF33781D}"/>
          </ac:picMkLst>
        </pc:picChg>
        <pc:cxnChg chg="add mod">
          <ac:chgData name="Massimiliano Sorce (MSC Technology Italia)" userId="57fc4e8e-f44d-4820-884f-8450af0bb0a4" providerId="ADAL" clId="{B4ECC305-632D-435C-9118-F758FB161AB9}" dt="2025-10-06T10:07:19.413" v="3371" actId="14100"/>
          <ac:cxnSpMkLst>
            <pc:docMk/>
            <pc:sldMk cId="1348695185" sldId="476"/>
            <ac:cxnSpMk id="15" creationId="{ACE29B7E-C310-B60E-5950-52CCCBF68398}"/>
          </ac:cxnSpMkLst>
        </pc:cxnChg>
        <pc:cxnChg chg="add mod">
          <ac:chgData name="Massimiliano Sorce (MSC Technology Italia)" userId="57fc4e8e-f44d-4820-884f-8450af0bb0a4" providerId="ADAL" clId="{B4ECC305-632D-435C-9118-F758FB161AB9}" dt="2025-10-08T07:17:53.871" v="6310" actId="14100"/>
          <ac:cxnSpMkLst>
            <pc:docMk/>
            <pc:sldMk cId="1348695185" sldId="476"/>
            <ac:cxnSpMk id="23" creationId="{EC752CC6-0A6F-C390-9928-FACB5679DEF4}"/>
          </ac:cxnSpMkLst>
        </pc:cxnChg>
      </pc:sldChg>
      <pc:sldChg chg="addSp modSp new mod">
        <pc:chgData name="Massimiliano Sorce (MSC Technology Italia)" userId="57fc4e8e-f44d-4820-884f-8450af0bb0a4" providerId="ADAL" clId="{B4ECC305-632D-435C-9118-F758FB161AB9}" dt="2025-10-06T10:24:49.294" v="3600" actId="20577"/>
        <pc:sldMkLst>
          <pc:docMk/>
          <pc:sldMk cId="2146904757" sldId="477"/>
        </pc:sldMkLst>
        <pc:spChg chg="mod">
          <ac:chgData name="Massimiliano Sorce (MSC Technology Italia)" userId="57fc4e8e-f44d-4820-884f-8450af0bb0a4" providerId="ADAL" clId="{B4ECC305-632D-435C-9118-F758FB161AB9}" dt="2025-10-06T10:15:06.755" v="3416" actId="20577"/>
          <ac:spMkLst>
            <pc:docMk/>
            <pc:sldMk cId="2146904757" sldId="477"/>
            <ac:spMk id="2" creationId="{6AB18337-BA75-8441-276E-9C6536721007}"/>
          </ac:spMkLst>
        </pc:spChg>
        <pc:spChg chg="mod">
          <ac:chgData name="Massimiliano Sorce (MSC Technology Italia)" userId="57fc4e8e-f44d-4820-884f-8450af0bb0a4" providerId="ADAL" clId="{B4ECC305-632D-435C-9118-F758FB161AB9}" dt="2025-10-06T10:22:32.672" v="3493" actId="113"/>
          <ac:spMkLst>
            <pc:docMk/>
            <pc:sldMk cId="2146904757" sldId="477"/>
            <ac:spMk id="3" creationId="{5F03B952-E179-06CE-7E60-B9A4148AC6E3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0:24:49.294" v="3600" actId="20577"/>
          <ac:spMkLst>
            <pc:docMk/>
            <pc:sldMk cId="2146904757" sldId="477"/>
            <ac:spMk id="8" creationId="{D734A02A-7FC7-BF8B-7514-B6FBE0539952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10:22:53.711" v="3516" actId="1035"/>
          <ac:picMkLst>
            <pc:docMk/>
            <pc:sldMk cId="2146904757" sldId="477"/>
            <ac:picMk id="7" creationId="{FFD51078-3B99-7CEC-1225-6645C3CD2098}"/>
          </ac:picMkLst>
        </pc:picChg>
      </pc:sldChg>
      <pc:sldChg chg="addSp modSp new mod">
        <pc:chgData name="Massimiliano Sorce (MSC Technology Italia)" userId="57fc4e8e-f44d-4820-884f-8450af0bb0a4" providerId="ADAL" clId="{B4ECC305-632D-435C-9118-F758FB161AB9}" dt="2025-10-06T10:34:48.093" v="3639" actId="1076"/>
        <pc:sldMkLst>
          <pc:docMk/>
          <pc:sldMk cId="1115506544" sldId="478"/>
        </pc:sldMkLst>
        <pc:spChg chg="mod">
          <ac:chgData name="Massimiliano Sorce (MSC Technology Italia)" userId="57fc4e8e-f44d-4820-884f-8450af0bb0a4" providerId="ADAL" clId="{B4ECC305-632D-435C-9118-F758FB161AB9}" dt="2025-10-06T10:21:51.476" v="3482"/>
          <ac:spMkLst>
            <pc:docMk/>
            <pc:sldMk cId="1115506544" sldId="478"/>
            <ac:spMk id="2" creationId="{90EC9B3C-FB75-BFF3-3466-89DF0303638A}"/>
          </ac:spMkLst>
        </pc:spChg>
        <pc:spChg chg="mod">
          <ac:chgData name="Massimiliano Sorce (MSC Technology Italia)" userId="57fc4e8e-f44d-4820-884f-8450af0bb0a4" providerId="ADAL" clId="{B4ECC305-632D-435C-9118-F758FB161AB9}" dt="2025-10-06T10:34:37.481" v="3637" actId="1076"/>
          <ac:spMkLst>
            <pc:docMk/>
            <pc:sldMk cId="1115506544" sldId="478"/>
            <ac:spMk id="3" creationId="{1AB4FECB-C7EE-D45E-C51F-CA2BE6BDE9AD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0:34:42.737" v="3638" actId="14100"/>
          <ac:spMkLst>
            <pc:docMk/>
            <pc:sldMk cId="1115506544" sldId="478"/>
            <ac:spMk id="8" creationId="{FA719AFF-774E-9C0A-EDEB-FC5B5D20BAAF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10:34:48.093" v="3639" actId="1076"/>
          <ac:picMkLst>
            <pc:docMk/>
            <pc:sldMk cId="1115506544" sldId="478"/>
            <ac:picMk id="7" creationId="{F9E316A7-AFB3-CC0C-6950-CA003831EA36}"/>
          </ac:picMkLst>
        </pc:picChg>
      </pc:sldChg>
      <pc:sldChg chg="addSp delSp modSp new mod">
        <pc:chgData name="Massimiliano Sorce (MSC Technology Italia)" userId="57fc4e8e-f44d-4820-884f-8450af0bb0a4" providerId="ADAL" clId="{B4ECC305-632D-435C-9118-F758FB161AB9}" dt="2025-10-06T11:31:02.873" v="3780" actId="21"/>
        <pc:sldMkLst>
          <pc:docMk/>
          <pc:sldMk cId="2252221412" sldId="479"/>
        </pc:sldMkLst>
        <pc:spChg chg="mod">
          <ac:chgData name="Massimiliano Sorce (MSC Technology Italia)" userId="57fc4e8e-f44d-4820-884f-8450af0bb0a4" providerId="ADAL" clId="{B4ECC305-632D-435C-9118-F758FB161AB9}" dt="2025-10-06T11:18:32.796" v="3643"/>
          <ac:spMkLst>
            <pc:docMk/>
            <pc:sldMk cId="2252221412" sldId="479"/>
            <ac:spMk id="2" creationId="{2E95FAB3-3F3C-E425-C75F-240C079C30F7}"/>
          </ac:spMkLst>
        </pc:spChg>
        <pc:spChg chg="mod">
          <ac:chgData name="Massimiliano Sorce (MSC Technology Italia)" userId="57fc4e8e-f44d-4820-884f-8450af0bb0a4" providerId="ADAL" clId="{B4ECC305-632D-435C-9118-F758FB161AB9}" dt="2025-10-06T11:23:27.860" v="3709" actId="14100"/>
          <ac:spMkLst>
            <pc:docMk/>
            <pc:sldMk cId="2252221412" sldId="479"/>
            <ac:spMk id="3" creationId="{E65787E9-E23B-C602-D1AB-37C924AAC71F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1:24:22.147" v="3715" actId="13822"/>
          <ac:spMkLst>
            <pc:docMk/>
            <pc:sldMk cId="2252221412" sldId="479"/>
            <ac:spMk id="13" creationId="{36FCD44D-38B8-8F5B-AFE5-64E76C263A7B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1:24:12.177" v="3713" actId="13822"/>
          <ac:spMkLst>
            <pc:docMk/>
            <pc:sldMk cId="2252221412" sldId="479"/>
            <ac:spMk id="14" creationId="{D47FF443-72C0-9927-A539-07C239C79DE2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11:19:43.959" v="3651" actId="14100"/>
          <ac:picMkLst>
            <pc:docMk/>
            <pc:sldMk cId="2252221412" sldId="479"/>
            <ac:picMk id="7" creationId="{261D6D8A-74B7-FD8D-CCD9-B5176CD1FA26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11:25:18.159" v="3719" actId="1076"/>
          <ac:picMkLst>
            <pc:docMk/>
            <pc:sldMk cId="2252221412" sldId="479"/>
            <ac:picMk id="12" creationId="{18D304BC-C6B9-7FAC-D55B-430C6D03C1A2}"/>
          </ac:picMkLst>
        </pc:picChg>
      </pc:sldChg>
      <pc:sldChg chg="addSp delSp modSp new mod">
        <pc:chgData name="Massimiliano Sorce (MSC Technology Italia)" userId="57fc4e8e-f44d-4820-884f-8450af0bb0a4" providerId="ADAL" clId="{B4ECC305-632D-435C-9118-F758FB161AB9}" dt="2025-10-06T11:51:00.360" v="3803" actId="207"/>
        <pc:sldMkLst>
          <pc:docMk/>
          <pc:sldMk cId="903340736" sldId="480"/>
        </pc:sldMkLst>
        <pc:spChg chg="mod">
          <ac:chgData name="Massimiliano Sorce (MSC Technology Italia)" userId="57fc4e8e-f44d-4820-884f-8450af0bb0a4" providerId="ADAL" clId="{B4ECC305-632D-435C-9118-F758FB161AB9}" dt="2025-10-06T11:31:34.940" v="3785"/>
          <ac:spMkLst>
            <pc:docMk/>
            <pc:sldMk cId="903340736" sldId="480"/>
            <ac:spMk id="2" creationId="{D07E86E4-820D-9D3E-0114-6BDD3D2A5BB9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1:37:13.551" v="3796" actId="14100"/>
          <ac:spMkLst>
            <pc:docMk/>
            <pc:sldMk cId="903340736" sldId="480"/>
            <ac:spMk id="8" creationId="{49A044BA-AE00-034F-C5E1-274A7DA9A242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1:51:00.360" v="3803" actId="207"/>
          <ac:spMkLst>
            <pc:docMk/>
            <pc:sldMk cId="903340736" sldId="480"/>
            <ac:spMk id="9" creationId="{859BD867-19AF-DD1C-56B4-DA8B25EEFD84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1:35:40.541" v="3786" actId="5793"/>
          <ac:spMkLst>
            <pc:docMk/>
            <pc:sldMk cId="903340736" sldId="480"/>
            <ac:spMk id="15" creationId="{6B7D6393-03FE-2827-6964-10A1204588C8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11:35:59.519" v="3792" actId="1076"/>
          <ac:picMkLst>
            <pc:docMk/>
            <pc:sldMk cId="903340736" sldId="480"/>
            <ac:picMk id="7" creationId="{E869E10C-B0A7-41F6-9E64-4314B078D4B8}"/>
          </ac:picMkLst>
        </pc:picChg>
      </pc:sldChg>
      <pc:sldChg chg="addSp delSp modSp new mod">
        <pc:chgData name="Massimiliano Sorce (MSC Technology Italia)" userId="57fc4e8e-f44d-4820-884f-8450af0bb0a4" providerId="ADAL" clId="{B4ECC305-632D-435C-9118-F758FB161AB9}" dt="2025-10-06T13:43:35.596" v="4069" actId="14100"/>
        <pc:sldMkLst>
          <pc:docMk/>
          <pc:sldMk cId="1968681021" sldId="481"/>
        </pc:sldMkLst>
        <pc:spChg chg="mod">
          <ac:chgData name="Massimiliano Sorce (MSC Technology Italia)" userId="57fc4e8e-f44d-4820-884f-8450af0bb0a4" providerId="ADAL" clId="{B4ECC305-632D-435C-9118-F758FB161AB9}" dt="2025-10-06T13:41:31.085" v="4064" actId="20577"/>
          <ac:spMkLst>
            <pc:docMk/>
            <pc:sldMk cId="1968681021" sldId="481"/>
            <ac:spMk id="2" creationId="{4BD82C99-F9DF-045E-577B-9D84B764CC01}"/>
          </ac:spMkLst>
        </pc:spChg>
        <pc:spChg chg="mod">
          <ac:chgData name="Massimiliano Sorce (MSC Technology Italia)" userId="57fc4e8e-f44d-4820-884f-8450af0bb0a4" providerId="ADAL" clId="{B4ECC305-632D-435C-9118-F758FB161AB9}" dt="2025-10-06T13:43:35.596" v="4069" actId="14100"/>
          <ac:spMkLst>
            <pc:docMk/>
            <pc:sldMk cId="1968681021" sldId="481"/>
            <ac:spMk id="3" creationId="{70E43DA8-FFED-B0C7-3374-F7A0BF27B7CA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3:37:05.556" v="4039" actId="14100"/>
          <ac:spMkLst>
            <pc:docMk/>
            <pc:sldMk cId="1968681021" sldId="481"/>
            <ac:spMk id="10" creationId="{876C6957-54E2-5073-3174-EA776B25F5EF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3:36:58.195" v="4038" actId="1076"/>
          <ac:spMkLst>
            <pc:docMk/>
            <pc:sldMk cId="1968681021" sldId="481"/>
            <ac:spMk id="13" creationId="{5824E134-226F-3EAF-F7E2-3DB348DD123F}"/>
          </ac:spMkLst>
        </pc:spChg>
        <pc:picChg chg="add mod">
          <ac:chgData name="Massimiliano Sorce (MSC Technology Italia)" userId="57fc4e8e-f44d-4820-884f-8450af0bb0a4" providerId="ADAL" clId="{B4ECC305-632D-435C-9118-F758FB161AB9}" dt="2025-10-06T13:37:11.170" v="4040" actId="1076"/>
          <ac:picMkLst>
            <pc:docMk/>
            <pc:sldMk cId="1968681021" sldId="481"/>
            <ac:picMk id="7" creationId="{728F8232-2792-16A4-E299-6ED8C2698442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13:31:11.369" v="4017" actId="1035"/>
          <ac:picMkLst>
            <pc:docMk/>
            <pc:sldMk cId="1968681021" sldId="481"/>
            <ac:picMk id="9" creationId="{DF072620-482B-66C4-FE17-2AC6567AC7C1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13:36:34.938" v="4036" actId="1076"/>
          <ac:picMkLst>
            <pc:docMk/>
            <pc:sldMk cId="1968681021" sldId="481"/>
            <ac:picMk id="12" creationId="{19C9FDD7-4C5B-842D-057E-400370C07F55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13:40:11.979" v="4047" actId="1076"/>
          <ac:picMkLst>
            <pc:docMk/>
            <pc:sldMk cId="1968681021" sldId="481"/>
            <ac:picMk id="19" creationId="{41E70A0A-93E1-624E-9AB5-489E713C8E1C}"/>
          </ac:picMkLst>
        </pc:picChg>
        <pc:cxnChg chg="add mod">
          <ac:chgData name="Massimiliano Sorce (MSC Technology Italia)" userId="57fc4e8e-f44d-4820-884f-8450af0bb0a4" providerId="ADAL" clId="{B4ECC305-632D-435C-9118-F758FB161AB9}" dt="2025-10-06T13:40:40.337" v="4049" actId="17032"/>
          <ac:cxnSpMkLst>
            <pc:docMk/>
            <pc:sldMk cId="1968681021" sldId="481"/>
            <ac:cxnSpMk id="21" creationId="{8EF66E08-4849-0C58-D5B9-8703556E923F}"/>
          </ac:cxnSpMkLst>
        </pc:cxnChg>
      </pc:sldChg>
      <pc:sldChg chg="addSp delSp modSp add mod">
        <pc:chgData name="Massimiliano Sorce (MSC Technology Italia)" userId="57fc4e8e-f44d-4820-884f-8450af0bb0a4" providerId="ADAL" clId="{B4ECC305-632D-435C-9118-F758FB161AB9}" dt="2025-10-07T09:31:00.817" v="4470" actId="1035"/>
        <pc:sldMkLst>
          <pc:docMk/>
          <pc:sldMk cId="91473433" sldId="482"/>
        </pc:sldMkLst>
        <pc:spChg chg="mod">
          <ac:chgData name="Massimiliano Sorce (MSC Technology Italia)" userId="57fc4e8e-f44d-4820-884f-8450af0bb0a4" providerId="ADAL" clId="{B4ECC305-632D-435C-9118-F758FB161AB9}" dt="2025-10-06T13:46:55.863" v="4090" actId="113"/>
          <ac:spMkLst>
            <pc:docMk/>
            <pc:sldMk cId="91473433" sldId="482"/>
            <ac:spMk id="3" creationId="{70E43DA8-FFED-B0C7-3374-F7A0BF27B7CA}"/>
          </ac:spMkLst>
        </pc:spChg>
        <pc:spChg chg="add mod">
          <ac:chgData name="Massimiliano Sorce (MSC Technology Italia)" userId="57fc4e8e-f44d-4820-884f-8450af0bb0a4" providerId="ADAL" clId="{B4ECC305-632D-435C-9118-F758FB161AB9}" dt="2025-10-07T09:31:00.817" v="4470" actId="1035"/>
          <ac:spMkLst>
            <pc:docMk/>
            <pc:sldMk cId="91473433" sldId="482"/>
            <ac:spMk id="9" creationId="{0C30CDBC-AD00-0D6E-EE97-73D5149FC30E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4:01:28.468" v="4218" actId="207"/>
          <ac:spMkLst>
            <pc:docMk/>
            <pc:sldMk cId="91473433" sldId="482"/>
            <ac:spMk id="22" creationId="{946C41A0-09E1-F4A3-236E-91F077A0AC9C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4:01:36.513" v="4219" actId="14100"/>
          <ac:spMkLst>
            <pc:docMk/>
            <pc:sldMk cId="91473433" sldId="482"/>
            <ac:spMk id="23" creationId="{6B8808B5-0680-1CAB-D943-CF2F07DB43F3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4:04:02.384" v="4333" actId="20577"/>
          <ac:spMkLst>
            <pc:docMk/>
            <pc:sldMk cId="91473433" sldId="482"/>
            <ac:spMk id="24" creationId="{26159349-5663-8850-AEA8-94BE566FE6E9}"/>
          </ac:spMkLst>
        </pc:spChg>
        <pc:spChg chg="add mod">
          <ac:chgData name="Massimiliano Sorce (MSC Technology Italia)" userId="57fc4e8e-f44d-4820-884f-8450af0bb0a4" providerId="ADAL" clId="{B4ECC305-632D-435C-9118-F758FB161AB9}" dt="2025-10-07T09:30:31.143" v="4461" actId="1076"/>
          <ac:spMkLst>
            <pc:docMk/>
            <pc:sldMk cId="91473433" sldId="482"/>
            <ac:spMk id="28" creationId="{D4501BAB-0717-846F-DFD4-825590DCDAA5}"/>
          </ac:spMkLst>
        </pc:spChg>
        <pc:picChg chg="add mod">
          <ac:chgData name="Massimiliano Sorce (MSC Technology Italia)" userId="57fc4e8e-f44d-4820-884f-8450af0bb0a4" providerId="ADAL" clId="{B4ECC305-632D-435C-9118-F758FB161AB9}" dt="2025-10-07T09:30:21.935" v="4459" actId="1076"/>
          <ac:picMkLst>
            <pc:docMk/>
            <pc:sldMk cId="91473433" sldId="482"/>
            <ac:picMk id="7" creationId="{D369728C-A340-9C32-BD77-C8C680851FBC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13:49:16.463" v="4092" actId="1076"/>
          <ac:picMkLst>
            <pc:docMk/>
            <pc:sldMk cId="91473433" sldId="482"/>
            <ac:picMk id="8" creationId="{C757A35E-5180-A775-8DEB-DBEA99D1F04B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6T14:01:06.621" v="4215" actId="1036"/>
          <ac:picMkLst>
            <pc:docMk/>
            <pc:sldMk cId="91473433" sldId="482"/>
            <ac:picMk id="20" creationId="{0EE443ED-65AD-0B5E-94B2-A9052AC0B650}"/>
          </ac:picMkLst>
        </pc:picChg>
        <pc:cxnChg chg="add mod">
          <ac:chgData name="Massimiliano Sorce (MSC Technology Italia)" userId="57fc4e8e-f44d-4820-884f-8450af0bb0a4" providerId="ADAL" clId="{B4ECC305-632D-435C-9118-F758FB161AB9}" dt="2025-10-06T13:49:34.559" v="4094" actId="17032"/>
          <ac:cxnSpMkLst>
            <pc:docMk/>
            <pc:sldMk cId="91473433" sldId="482"/>
            <ac:cxnSpMk id="14" creationId="{A68081D2-D81C-F26C-2D84-8E9F3C3591B2}"/>
          </ac:cxnSpMkLst>
        </pc:cxnChg>
        <pc:cxnChg chg="add mod">
          <ac:chgData name="Massimiliano Sorce (MSC Technology Italia)" userId="57fc4e8e-f44d-4820-884f-8450af0bb0a4" providerId="ADAL" clId="{B4ECC305-632D-435C-9118-F758FB161AB9}" dt="2025-10-06T13:49:53.277" v="4097" actId="14100"/>
          <ac:cxnSpMkLst>
            <pc:docMk/>
            <pc:sldMk cId="91473433" sldId="482"/>
            <ac:cxnSpMk id="16" creationId="{6ABF571B-398B-BB23-98D4-7F57464E16CB}"/>
          </ac:cxnSpMkLst>
        </pc:cxnChg>
      </pc:sldChg>
      <pc:sldChg chg="addSp delSp modSp add mod">
        <pc:chgData name="Massimiliano Sorce (MSC Technology Italia)" userId="57fc4e8e-f44d-4820-884f-8450af0bb0a4" providerId="ADAL" clId="{B4ECC305-632D-435C-9118-F758FB161AB9}" dt="2025-10-07T06:44:10.482" v="4456" actId="207"/>
        <pc:sldMkLst>
          <pc:docMk/>
          <pc:sldMk cId="130768604" sldId="483"/>
        </pc:sldMkLst>
        <pc:spChg chg="add mod">
          <ac:chgData name="Massimiliano Sorce (MSC Technology Italia)" userId="57fc4e8e-f44d-4820-884f-8450af0bb0a4" providerId="ADAL" clId="{B4ECC305-632D-435C-9118-F758FB161AB9}" dt="2025-10-07T06:44:10.482" v="4456" actId="207"/>
          <ac:spMkLst>
            <pc:docMk/>
            <pc:sldMk cId="130768604" sldId="483"/>
            <ac:spMk id="10" creationId="{F10F4657-087A-7B2F-F77C-783F28F16BD0}"/>
          </ac:spMkLst>
        </pc:spChg>
        <pc:spChg chg="add mod">
          <ac:chgData name="Massimiliano Sorce (MSC Technology Italia)" userId="57fc4e8e-f44d-4820-884f-8450af0bb0a4" providerId="ADAL" clId="{B4ECC305-632D-435C-9118-F758FB161AB9}" dt="2025-10-06T14:29:19.933" v="4454" actId="1035"/>
          <ac:spMkLst>
            <pc:docMk/>
            <pc:sldMk cId="130768604" sldId="483"/>
            <ac:spMk id="11" creationId="{FD8FAB63-76EB-5D25-6BB8-B41F7C300762}"/>
          </ac:spMkLst>
        </pc:spChg>
      </pc:sldChg>
      <pc:sldChg chg="modSp new mod">
        <pc:chgData name="Massimiliano Sorce (MSC Technology Italia)" userId="57fc4e8e-f44d-4820-884f-8450af0bb0a4" providerId="ADAL" clId="{B4ECC305-632D-435C-9118-F758FB161AB9}" dt="2025-10-07T13:21:23.318" v="5561" actId="20577"/>
        <pc:sldMkLst>
          <pc:docMk/>
          <pc:sldMk cId="2943330030" sldId="484"/>
        </pc:sldMkLst>
        <pc:spChg chg="mod">
          <ac:chgData name="Massimiliano Sorce (MSC Technology Italia)" userId="57fc4e8e-f44d-4820-884f-8450af0bb0a4" providerId="ADAL" clId="{B4ECC305-632D-435C-9118-F758FB161AB9}" dt="2025-10-07T13:21:23.318" v="5561" actId="20577"/>
          <ac:spMkLst>
            <pc:docMk/>
            <pc:sldMk cId="2943330030" sldId="484"/>
            <ac:spMk id="2" creationId="{117EDDFD-73F4-4D19-FD66-B2257796E198}"/>
          </ac:spMkLst>
        </pc:spChg>
        <pc:spChg chg="mod">
          <ac:chgData name="Massimiliano Sorce (MSC Technology Italia)" userId="57fc4e8e-f44d-4820-884f-8450af0bb0a4" providerId="ADAL" clId="{B4ECC305-632D-435C-9118-F758FB161AB9}" dt="2025-10-06T14:27:31.543" v="4442" actId="20577"/>
          <ac:spMkLst>
            <pc:docMk/>
            <pc:sldMk cId="2943330030" sldId="484"/>
            <ac:spMk id="3" creationId="{0E52C488-6769-835B-07AB-2B8DF6EC2148}"/>
          </ac:spMkLst>
        </pc:spChg>
      </pc:sldChg>
      <pc:sldChg chg="addSp modSp new mod">
        <pc:chgData name="Massimiliano Sorce (MSC Technology Italia)" userId="57fc4e8e-f44d-4820-884f-8450af0bb0a4" providerId="ADAL" clId="{B4ECC305-632D-435C-9118-F758FB161AB9}" dt="2025-10-07T13:05:58.478" v="5419" actId="6549"/>
        <pc:sldMkLst>
          <pc:docMk/>
          <pc:sldMk cId="1733182329" sldId="485"/>
        </pc:sldMkLst>
        <pc:spChg chg="mod">
          <ac:chgData name="Massimiliano Sorce (MSC Technology Italia)" userId="57fc4e8e-f44d-4820-884f-8450af0bb0a4" providerId="ADAL" clId="{B4ECC305-632D-435C-9118-F758FB161AB9}" dt="2025-10-07T09:53:34.990" v="4523" actId="20577"/>
          <ac:spMkLst>
            <pc:docMk/>
            <pc:sldMk cId="1733182329" sldId="485"/>
            <ac:spMk id="2" creationId="{7B120862-52DC-83E7-E036-D788879E1972}"/>
          </ac:spMkLst>
        </pc:spChg>
        <pc:spChg chg="mod">
          <ac:chgData name="Massimiliano Sorce (MSC Technology Italia)" userId="57fc4e8e-f44d-4820-884f-8450af0bb0a4" providerId="ADAL" clId="{B4ECC305-632D-435C-9118-F758FB161AB9}" dt="2025-10-07T13:05:58.478" v="5419" actId="6549"/>
          <ac:spMkLst>
            <pc:docMk/>
            <pc:sldMk cId="1733182329" sldId="485"/>
            <ac:spMk id="3" creationId="{0B1DBEE5-81F3-CFB0-E267-D8EBCA3D4888}"/>
          </ac:spMkLst>
        </pc:spChg>
        <pc:spChg chg="add mod">
          <ac:chgData name="Massimiliano Sorce (MSC Technology Italia)" userId="57fc4e8e-f44d-4820-884f-8450af0bb0a4" providerId="ADAL" clId="{B4ECC305-632D-435C-9118-F758FB161AB9}" dt="2025-10-07T10:02:46.379" v="4766" actId="1076"/>
          <ac:spMkLst>
            <pc:docMk/>
            <pc:sldMk cId="1733182329" sldId="485"/>
            <ac:spMk id="6" creationId="{4AA3F1E3-7EA8-5E8E-F56A-A60180984E92}"/>
          </ac:spMkLst>
        </pc:spChg>
        <pc:picChg chg="add mod">
          <ac:chgData name="Massimiliano Sorce (MSC Technology Italia)" userId="57fc4e8e-f44d-4820-884f-8450af0bb0a4" providerId="ADAL" clId="{B4ECC305-632D-435C-9118-F758FB161AB9}" dt="2025-10-07T10:00:20.254" v="4750" actId="1076"/>
          <ac:picMkLst>
            <pc:docMk/>
            <pc:sldMk cId="1733182329" sldId="485"/>
            <ac:picMk id="1026" creationId="{BC98DA94-3607-5A3C-1C04-C0C99324C1A3}"/>
          </ac:picMkLst>
        </pc:picChg>
      </pc:sldChg>
      <pc:sldChg chg="addSp delSp modSp add mod">
        <pc:chgData name="Massimiliano Sorce (MSC Technology Italia)" userId="57fc4e8e-f44d-4820-884f-8450af0bb0a4" providerId="ADAL" clId="{B4ECC305-632D-435C-9118-F758FB161AB9}" dt="2025-10-07T10:06:23.072" v="4802" actId="1076"/>
        <pc:sldMkLst>
          <pc:docMk/>
          <pc:sldMk cId="2491546512" sldId="486"/>
        </pc:sldMkLst>
        <pc:spChg chg="mod">
          <ac:chgData name="Massimiliano Sorce (MSC Technology Italia)" userId="57fc4e8e-f44d-4820-884f-8450af0bb0a4" providerId="ADAL" clId="{B4ECC305-632D-435C-9118-F758FB161AB9}" dt="2025-10-07T10:05:03.132" v="4777" actId="20577"/>
          <ac:spMkLst>
            <pc:docMk/>
            <pc:sldMk cId="2491546512" sldId="486"/>
            <ac:spMk id="2" creationId="{3AB46CBC-74CF-23D7-70F9-ECA738B66D32}"/>
          </ac:spMkLst>
        </pc:spChg>
        <pc:spChg chg="mod">
          <ac:chgData name="Massimiliano Sorce (MSC Technology Italia)" userId="57fc4e8e-f44d-4820-884f-8450af0bb0a4" providerId="ADAL" clId="{B4ECC305-632D-435C-9118-F758FB161AB9}" dt="2025-10-07T10:06:23.072" v="4802" actId="1076"/>
          <ac:spMkLst>
            <pc:docMk/>
            <pc:sldMk cId="2491546512" sldId="486"/>
            <ac:spMk id="6" creationId="{36FE92AD-3453-7C98-552C-07C0F2F5F037}"/>
          </ac:spMkLst>
        </pc:spChg>
      </pc:sldChg>
      <pc:sldChg chg="addSp modSp new mod">
        <pc:chgData name="Massimiliano Sorce (MSC Technology Italia)" userId="57fc4e8e-f44d-4820-884f-8450af0bb0a4" providerId="ADAL" clId="{B4ECC305-632D-435C-9118-F758FB161AB9}" dt="2025-10-07T13:20:33.693" v="5560" actId="403"/>
        <pc:sldMkLst>
          <pc:docMk/>
          <pc:sldMk cId="216006572" sldId="487"/>
        </pc:sldMkLst>
        <pc:spChg chg="mod">
          <ac:chgData name="Massimiliano Sorce (MSC Technology Italia)" userId="57fc4e8e-f44d-4820-884f-8450af0bb0a4" providerId="ADAL" clId="{B4ECC305-632D-435C-9118-F758FB161AB9}" dt="2025-10-07T12:38:58.346" v="4860" actId="20577"/>
          <ac:spMkLst>
            <pc:docMk/>
            <pc:sldMk cId="216006572" sldId="487"/>
            <ac:spMk id="2" creationId="{5ACD70C9-A59E-1994-1664-0609E9E1CA6D}"/>
          </ac:spMkLst>
        </pc:spChg>
        <pc:spChg chg="mod">
          <ac:chgData name="Massimiliano Sorce (MSC Technology Italia)" userId="57fc4e8e-f44d-4820-884f-8450af0bb0a4" providerId="ADAL" clId="{B4ECC305-632D-435C-9118-F758FB161AB9}" dt="2025-10-07T13:20:33.693" v="5560" actId="403"/>
          <ac:spMkLst>
            <pc:docMk/>
            <pc:sldMk cId="216006572" sldId="487"/>
            <ac:spMk id="3" creationId="{100D7573-4B19-5F64-AE39-9A74E1D73CEC}"/>
          </ac:spMkLst>
        </pc:spChg>
        <pc:picChg chg="add mod">
          <ac:chgData name="Massimiliano Sorce (MSC Technology Italia)" userId="57fc4e8e-f44d-4820-884f-8450af0bb0a4" providerId="ADAL" clId="{B4ECC305-632D-435C-9118-F758FB161AB9}" dt="2025-10-07T13:01:09.612" v="5348" actId="1076"/>
          <ac:picMkLst>
            <pc:docMk/>
            <pc:sldMk cId="216006572" sldId="487"/>
            <ac:picMk id="7" creationId="{7F0B8B21-A8C9-6712-85DA-CFF6F817A73D}"/>
          </ac:picMkLst>
        </pc:picChg>
      </pc:sldChg>
      <pc:sldChg chg="modSp new mod">
        <pc:chgData name="Massimiliano Sorce (MSC Technology Italia)" userId="57fc4e8e-f44d-4820-884f-8450af0bb0a4" providerId="ADAL" clId="{B4ECC305-632D-435C-9118-F758FB161AB9}" dt="2025-10-07T14:11:05.110" v="5770" actId="5793"/>
        <pc:sldMkLst>
          <pc:docMk/>
          <pc:sldMk cId="3539482574" sldId="488"/>
        </pc:sldMkLst>
        <pc:spChg chg="mod">
          <ac:chgData name="Massimiliano Sorce (MSC Technology Italia)" userId="57fc4e8e-f44d-4820-884f-8450af0bb0a4" providerId="ADAL" clId="{B4ECC305-632D-435C-9118-F758FB161AB9}" dt="2025-10-07T14:10:33.983" v="5760"/>
          <ac:spMkLst>
            <pc:docMk/>
            <pc:sldMk cId="3539482574" sldId="488"/>
            <ac:spMk id="2" creationId="{03D2CFED-9FE0-FD4A-BCD6-C0AA4BF31BA4}"/>
          </ac:spMkLst>
        </pc:spChg>
        <pc:spChg chg="mod">
          <ac:chgData name="Massimiliano Sorce (MSC Technology Italia)" userId="57fc4e8e-f44d-4820-884f-8450af0bb0a4" providerId="ADAL" clId="{B4ECC305-632D-435C-9118-F758FB161AB9}" dt="2025-10-07T14:11:05.110" v="5770" actId="5793"/>
          <ac:spMkLst>
            <pc:docMk/>
            <pc:sldMk cId="3539482574" sldId="488"/>
            <ac:spMk id="3" creationId="{517F70C2-1E97-161D-CDD0-E33B21A77293}"/>
          </ac:spMkLst>
        </pc:spChg>
      </pc:sldChg>
      <pc:sldChg chg="modSp add mod">
        <pc:chgData name="Massimiliano Sorce (MSC Technology Italia)" userId="57fc4e8e-f44d-4820-884f-8450af0bb0a4" providerId="ADAL" clId="{B4ECC305-632D-435C-9118-F758FB161AB9}" dt="2025-10-07T13:22:14.006" v="5598" actId="20577"/>
        <pc:sldMkLst>
          <pc:docMk/>
          <pc:sldMk cId="1872546118" sldId="489"/>
        </pc:sldMkLst>
        <pc:spChg chg="mod">
          <ac:chgData name="Massimiliano Sorce (MSC Technology Italia)" userId="57fc4e8e-f44d-4820-884f-8450af0bb0a4" providerId="ADAL" clId="{B4ECC305-632D-435C-9118-F758FB161AB9}" dt="2025-10-07T13:21:47.819" v="5562" actId="20577"/>
          <ac:spMkLst>
            <pc:docMk/>
            <pc:sldMk cId="1872546118" sldId="489"/>
            <ac:spMk id="2" creationId="{7B120862-52DC-83E7-E036-D788879E1972}"/>
          </ac:spMkLst>
        </pc:spChg>
        <pc:spChg chg="mod">
          <ac:chgData name="Massimiliano Sorce (MSC Technology Italia)" userId="57fc4e8e-f44d-4820-884f-8450af0bb0a4" providerId="ADAL" clId="{B4ECC305-632D-435C-9118-F758FB161AB9}" dt="2025-10-07T13:22:14.006" v="5598" actId="20577"/>
          <ac:spMkLst>
            <pc:docMk/>
            <pc:sldMk cId="1872546118" sldId="489"/>
            <ac:spMk id="3" creationId="{0B1DBEE5-81F3-CFB0-E267-D8EBCA3D4888}"/>
          </ac:spMkLst>
        </pc:spChg>
      </pc:sldChg>
      <pc:sldChg chg="addSp delSp modSp add mod">
        <pc:chgData name="Massimiliano Sorce (MSC Technology Italia)" userId="57fc4e8e-f44d-4820-884f-8450af0bb0a4" providerId="ADAL" clId="{B4ECC305-632D-435C-9118-F758FB161AB9}" dt="2025-10-08T07:32:22.250" v="6326" actId="1076"/>
        <pc:sldMkLst>
          <pc:docMk/>
          <pc:sldMk cId="1944838881" sldId="490"/>
        </pc:sldMkLst>
        <pc:spChg chg="mod">
          <ac:chgData name="Massimiliano Sorce (MSC Technology Italia)" userId="57fc4e8e-f44d-4820-884f-8450af0bb0a4" providerId="ADAL" clId="{B4ECC305-632D-435C-9118-F758FB161AB9}" dt="2025-10-08T07:30:55.647" v="6317" actId="14100"/>
          <ac:spMkLst>
            <pc:docMk/>
            <pc:sldMk cId="1944838881" sldId="490"/>
            <ac:spMk id="3" creationId="{0E52C488-6769-835B-07AB-2B8DF6EC2148}"/>
          </ac:spMkLst>
        </pc:spChg>
        <pc:picChg chg="add mod">
          <ac:chgData name="Massimiliano Sorce (MSC Technology Italia)" userId="57fc4e8e-f44d-4820-884f-8450af0bb0a4" providerId="ADAL" clId="{B4ECC305-632D-435C-9118-F758FB161AB9}" dt="2025-10-08T07:32:22.250" v="6326" actId="1076"/>
          <ac:picMkLst>
            <pc:docMk/>
            <pc:sldMk cId="1944838881" sldId="490"/>
            <ac:picMk id="10" creationId="{52B8E9BA-4C6D-B88D-C63F-7487FB79B39B}"/>
          </ac:picMkLst>
        </pc:picChg>
      </pc:sldChg>
      <pc:sldChg chg="addSp modSp add mod">
        <pc:chgData name="Massimiliano Sorce (MSC Technology Italia)" userId="57fc4e8e-f44d-4820-884f-8450af0bb0a4" providerId="ADAL" clId="{B4ECC305-632D-435C-9118-F758FB161AB9}" dt="2025-10-07T14:09:33.534" v="5759" actId="113"/>
        <pc:sldMkLst>
          <pc:docMk/>
          <pc:sldMk cId="4087018891" sldId="491"/>
        </pc:sldMkLst>
        <pc:spChg chg="mod">
          <ac:chgData name="Massimiliano Sorce (MSC Technology Italia)" userId="57fc4e8e-f44d-4820-884f-8450af0bb0a4" providerId="ADAL" clId="{B4ECC305-632D-435C-9118-F758FB161AB9}" dt="2025-10-07T14:03:32.030" v="5647" actId="14100"/>
          <ac:spMkLst>
            <pc:docMk/>
            <pc:sldMk cId="4087018891" sldId="491"/>
            <ac:spMk id="3" creationId="{0E52C488-6769-835B-07AB-2B8DF6EC2148}"/>
          </ac:spMkLst>
        </pc:spChg>
        <pc:spChg chg="add mod">
          <ac:chgData name="Massimiliano Sorce (MSC Technology Italia)" userId="57fc4e8e-f44d-4820-884f-8450af0bb0a4" providerId="ADAL" clId="{B4ECC305-632D-435C-9118-F758FB161AB9}" dt="2025-10-07T14:08:46.457" v="5723" actId="113"/>
          <ac:spMkLst>
            <pc:docMk/>
            <pc:sldMk cId="4087018891" sldId="491"/>
            <ac:spMk id="10" creationId="{D440FA50-926E-EC39-BACD-3C61DB8662AB}"/>
          </ac:spMkLst>
        </pc:spChg>
        <pc:spChg chg="add mod">
          <ac:chgData name="Massimiliano Sorce (MSC Technology Italia)" userId="57fc4e8e-f44d-4820-884f-8450af0bb0a4" providerId="ADAL" clId="{B4ECC305-632D-435C-9118-F758FB161AB9}" dt="2025-10-07T14:09:33.534" v="5759" actId="113"/>
          <ac:spMkLst>
            <pc:docMk/>
            <pc:sldMk cId="4087018891" sldId="491"/>
            <ac:spMk id="11" creationId="{65EB4D64-335C-73B0-9B73-4981BDEC44B8}"/>
          </ac:spMkLst>
        </pc:spChg>
        <pc:picChg chg="add mod">
          <ac:chgData name="Massimiliano Sorce (MSC Technology Italia)" userId="57fc4e8e-f44d-4820-884f-8450af0bb0a4" providerId="ADAL" clId="{B4ECC305-632D-435C-9118-F758FB161AB9}" dt="2025-10-07T14:03:08.468" v="5645" actId="1076"/>
          <ac:picMkLst>
            <pc:docMk/>
            <pc:sldMk cId="4087018891" sldId="491"/>
            <ac:picMk id="7" creationId="{004E4CAA-952A-FB52-BDE6-3EEDDC0040F4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7T14:08:04.145" v="5684" actId="14100"/>
          <ac:picMkLst>
            <pc:docMk/>
            <pc:sldMk cId="4087018891" sldId="491"/>
            <ac:picMk id="9" creationId="{E4B2E396-2825-DA54-63AD-EF2CB433C170}"/>
          </ac:picMkLst>
        </pc:picChg>
      </pc:sldChg>
      <pc:sldChg chg="modSp add mod">
        <pc:chgData name="Massimiliano Sorce (MSC Technology Italia)" userId="57fc4e8e-f44d-4820-884f-8450af0bb0a4" providerId="ADAL" clId="{B4ECC305-632D-435C-9118-F758FB161AB9}" dt="2025-10-08T07:33:05.706" v="6331" actId="20577"/>
        <pc:sldMkLst>
          <pc:docMk/>
          <pc:sldMk cId="1440086040" sldId="492"/>
        </pc:sldMkLst>
        <pc:spChg chg="mod">
          <ac:chgData name="Massimiliano Sorce (MSC Technology Italia)" userId="57fc4e8e-f44d-4820-884f-8450af0bb0a4" providerId="ADAL" clId="{B4ECC305-632D-435C-9118-F758FB161AB9}" dt="2025-10-08T07:33:05.706" v="6331" actId="20577"/>
          <ac:spMkLst>
            <pc:docMk/>
            <pc:sldMk cId="1440086040" sldId="492"/>
            <ac:spMk id="3" creationId="{517F70C2-1E97-161D-CDD0-E33B21A77293}"/>
          </ac:spMkLst>
        </pc:spChg>
      </pc:sldChg>
      <pc:sldChg chg="modSp add mod">
        <pc:chgData name="Massimiliano Sorce (MSC Technology Italia)" userId="57fc4e8e-f44d-4820-884f-8450af0bb0a4" providerId="ADAL" clId="{B4ECC305-632D-435C-9118-F758FB161AB9}" dt="2025-10-08T07:33:21.219" v="6332" actId="113"/>
        <pc:sldMkLst>
          <pc:docMk/>
          <pc:sldMk cId="975077034" sldId="493"/>
        </pc:sldMkLst>
        <pc:spChg chg="mod">
          <ac:chgData name="Massimiliano Sorce (MSC Technology Italia)" userId="57fc4e8e-f44d-4820-884f-8450af0bb0a4" providerId="ADAL" clId="{B4ECC305-632D-435C-9118-F758FB161AB9}" dt="2025-10-08T07:33:21.219" v="6332" actId="113"/>
          <ac:spMkLst>
            <pc:docMk/>
            <pc:sldMk cId="975077034" sldId="493"/>
            <ac:spMk id="3" creationId="{517F70C2-1E97-161D-CDD0-E33B21A77293}"/>
          </ac:spMkLst>
        </pc:spChg>
      </pc:sldChg>
      <pc:sldChg chg="modSp add mod">
        <pc:chgData name="Massimiliano Sorce (MSC Technology Italia)" userId="57fc4e8e-f44d-4820-884f-8450af0bb0a4" providerId="ADAL" clId="{B4ECC305-632D-435C-9118-F758FB161AB9}" dt="2025-10-07T14:21:43.104" v="5840" actId="113"/>
        <pc:sldMkLst>
          <pc:docMk/>
          <pc:sldMk cId="1572313568" sldId="494"/>
        </pc:sldMkLst>
        <pc:spChg chg="mod">
          <ac:chgData name="Massimiliano Sorce (MSC Technology Italia)" userId="57fc4e8e-f44d-4820-884f-8450af0bb0a4" providerId="ADAL" clId="{B4ECC305-632D-435C-9118-F758FB161AB9}" dt="2025-10-07T14:21:43.104" v="5840" actId="113"/>
          <ac:spMkLst>
            <pc:docMk/>
            <pc:sldMk cId="1572313568" sldId="494"/>
            <ac:spMk id="3" creationId="{517F70C2-1E97-161D-CDD0-E33B21A77293}"/>
          </ac:spMkLst>
        </pc:spChg>
      </pc:sldChg>
      <pc:sldChg chg="modSp new mod">
        <pc:chgData name="Massimiliano Sorce (MSC Technology Italia)" userId="57fc4e8e-f44d-4820-884f-8450af0bb0a4" providerId="ADAL" clId="{B4ECC305-632D-435C-9118-F758FB161AB9}" dt="2025-10-07T14:24:02.117" v="5878" actId="20577"/>
        <pc:sldMkLst>
          <pc:docMk/>
          <pc:sldMk cId="4096355581" sldId="495"/>
        </pc:sldMkLst>
        <pc:spChg chg="mod">
          <ac:chgData name="Massimiliano Sorce (MSC Technology Italia)" userId="57fc4e8e-f44d-4820-884f-8450af0bb0a4" providerId="ADAL" clId="{B4ECC305-632D-435C-9118-F758FB161AB9}" dt="2025-10-07T14:22:11.041" v="5843"/>
          <ac:spMkLst>
            <pc:docMk/>
            <pc:sldMk cId="4096355581" sldId="495"/>
            <ac:spMk id="2" creationId="{043C0C05-BAFE-7B43-0E87-C2A51458A00E}"/>
          </ac:spMkLst>
        </pc:spChg>
        <pc:spChg chg="mod">
          <ac:chgData name="Massimiliano Sorce (MSC Technology Italia)" userId="57fc4e8e-f44d-4820-884f-8450af0bb0a4" providerId="ADAL" clId="{B4ECC305-632D-435C-9118-F758FB161AB9}" dt="2025-10-07T14:24:02.117" v="5878" actId="20577"/>
          <ac:spMkLst>
            <pc:docMk/>
            <pc:sldMk cId="4096355581" sldId="495"/>
            <ac:spMk id="3" creationId="{560D4B80-644F-82A4-6AFC-4B4DBCC1BAC7}"/>
          </ac:spMkLst>
        </pc:spChg>
      </pc:sldChg>
      <pc:sldChg chg="modSp new mod">
        <pc:chgData name="Massimiliano Sorce (MSC Technology Italia)" userId="57fc4e8e-f44d-4820-884f-8450af0bb0a4" providerId="ADAL" clId="{B4ECC305-632D-435C-9118-F758FB161AB9}" dt="2025-10-07T14:26:12.441" v="5911" actId="20577"/>
        <pc:sldMkLst>
          <pc:docMk/>
          <pc:sldMk cId="2162636092" sldId="496"/>
        </pc:sldMkLst>
        <pc:spChg chg="mod">
          <ac:chgData name="Massimiliano Sorce (MSC Technology Italia)" userId="57fc4e8e-f44d-4820-884f-8450af0bb0a4" providerId="ADAL" clId="{B4ECC305-632D-435C-9118-F758FB161AB9}" dt="2025-10-07T14:24:40.166" v="5881"/>
          <ac:spMkLst>
            <pc:docMk/>
            <pc:sldMk cId="2162636092" sldId="496"/>
            <ac:spMk id="2" creationId="{1990F202-F885-37E8-D767-3EC1F4C187CF}"/>
          </ac:spMkLst>
        </pc:spChg>
        <pc:spChg chg="mod">
          <ac:chgData name="Massimiliano Sorce (MSC Technology Italia)" userId="57fc4e8e-f44d-4820-884f-8450af0bb0a4" providerId="ADAL" clId="{B4ECC305-632D-435C-9118-F758FB161AB9}" dt="2025-10-07T14:26:12.441" v="5911" actId="20577"/>
          <ac:spMkLst>
            <pc:docMk/>
            <pc:sldMk cId="2162636092" sldId="496"/>
            <ac:spMk id="3" creationId="{4380A4D6-B16C-4256-E5E1-0B38D4CF12BC}"/>
          </ac:spMkLst>
        </pc:spChg>
      </pc:sldChg>
      <pc:sldChg chg="modSp add mod">
        <pc:chgData name="Massimiliano Sorce (MSC Technology Italia)" userId="57fc4e8e-f44d-4820-884f-8450af0bb0a4" providerId="ADAL" clId="{B4ECC305-632D-435C-9118-F758FB161AB9}" dt="2025-10-07T14:27:56.518" v="5939" actId="207"/>
        <pc:sldMkLst>
          <pc:docMk/>
          <pc:sldMk cId="4154061571" sldId="497"/>
        </pc:sldMkLst>
        <pc:spChg chg="mod">
          <ac:chgData name="Massimiliano Sorce (MSC Technology Italia)" userId="57fc4e8e-f44d-4820-884f-8450af0bb0a4" providerId="ADAL" clId="{B4ECC305-632D-435C-9118-F758FB161AB9}" dt="2025-10-07T14:27:56.518" v="5939" actId="207"/>
          <ac:spMkLst>
            <pc:docMk/>
            <pc:sldMk cId="4154061571" sldId="497"/>
            <ac:spMk id="3" creationId="{4380A4D6-B16C-4256-E5E1-0B38D4CF12BC}"/>
          </ac:spMkLst>
        </pc:spChg>
      </pc:sldChg>
      <pc:sldChg chg="modSp add mod">
        <pc:chgData name="Massimiliano Sorce (MSC Technology Italia)" userId="57fc4e8e-f44d-4820-884f-8450af0bb0a4" providerId="ADAL" clId="{B4ECC305-632D-435C-9118-F758FB161AB9}" dt="2025-10-07T14:29:13.573" v="5954" actId="113"/>
        <pc:sldMkLst>
          <pc:docMk/>
          <pc:sldMk cId="446260366" sldId="498"/>
        </pc:sldMkLst>
        <pc:spChg chg="mod">
          <ac:chgData name="Massimiliano Sorce (MSC Technology Italia)" userId="57fc4e8e-f44d-4820-884f-8450af0bb0a4" providerId="ADAL" clId="{B4ECC305-632D-435C-9118-F758FB161AB9}" dt="2025-10-07T14:29:13.573" v="5954" actId="113"/>
          <ac:spMkLst>
            <pc:docMk/>
            <pc:sldMk cId="446260366" sldId="498"/>
            <ac:spMk id="3" creationId="{4380A4D6-B16C-4256-E5E1-0B38D4CF12BC}"/>
          </ac:spMkLst>
        </pc:spChg>
      </pc:sldChg>
      <pc:sldChg chg="modSp new mod">
        <pc:chgData name="Massimiliano Sorce (MSC Technology Italia)" userId="57fc4e8e-f44d-4820-884f-8450af0bb0a4" providerId="ADAL" clId="{B4ECC305-632D-435C-9118-F758FB161AB9}" dt="2025-10-07T14:31:38.200" v="5979" actId="113"/>
        <pc:sldMkLst>
          <pc:docMk/>
          <pc:sldMk cId="795345559" sldId="499"/>
        </pc:sldMkLst>
        <pc:spChg chg="mod">
          <ac:chgData name="Massimiliano Sorce (MSC Technology Italia)" userId="57fc4e8e-f44d-4820-884f-8450af0bb0a4" providerId="ADAL" clId="{B4ECC305-632D-435C-9118-F758FB161AB9}" dt="2025-10-07T14:29:58.584" v="5957" actId="20577"/>
          <ac:spMkLst>
            <pc:docMk/>
            <pc:sldMk cId="795345559" sldId="499"/>
            <ac:spMk id="2" creationId="{23F56824-5F3D-426B-26C4-FB725F1CC258}"/>
          </ac:spMkLst>
        </pc:spChg>
        <pc:spChg chg="mod">
          <ac:chgData name="Massimiliano Sorce (MSC Technology Italia)" userId="57fc4e8e-f44d-4820-884f-8450af0bb0a4" providerId="ADAL" clId="{B4ECC305-632D-435C-9118-F758FB161AB9}" dt="2025-10-07T14:31:38.200" v="5979" actId="113"/>
          <ac:spMkLst>
            <pc:docMk/>
            <pc:sldMk cId="795345559" sldId="499"/>
            <ac:spMk id="3" creationId="{99CA3498-583F-8DB7-4284-08B583DA20C8}"/>
          </ac:spMkLst>
        </pc:spChg>
      </pc:sldChg>
      <pc:sldChg chg="modSp new mod">
        <pc:chgData name="Massimiliano Sorce (MSC Technology Italia)" userId="57fc4e8e-f44d-4820-884f-8450af0bb0a4" providerId="ADAL" clId="{B4ECC305-632D-435C-9118-F758FB161AB9}" dt="2025-10-07T14:33:37.023" v="6003" actId="20577"/>
        <pc:sldMkLst>
          <pc:docMk/>
          <pc:sldMk cId="2562357215" sldId="500"/>
        </pc:sldMkLst>
        <pc:spChg chg="mod">
          <ac:chgData name="Massimiliano Sorce (MSC Technology Italia)" userId="57fc4e8e-f44d-4820-884f-8450af0bb0a4" providerId="ADAL" clId="{B4ECC305-632D-435C-9118-F758FB161AB9}" dt="2025-10-07T14:32:33.237" v="5982"/>
          <ac:spMkLst>
            <pc:docMk/>
            <pc:sldMk cId="2562357215" sldId="500"/>
            <ac:spMk id="2" creationId="{11A80EFB-34BA-D250-626A-277DF977EC95}"/>
          </ac:spMkLst>
        </pc:spChg>
        <pc:spChg chg="mod">
          <ac:chgData name="Massimiliano Sorce (MSC Technology Italia)" userId="57fc4e8e-f44d-4820-884f-8450af0bb0a4" providerId="ADAL" clId="{B4ECC305-632D-435C-9118-F758FB161AB9}" dt="2025-10-07T14:33:37.023" v="6003" actId="20577"/>
          <ac:spMkLst>
            <pc:docMk/>
            <pc:sldMk cId="2562357215" sldId="500"/>
            <ac:spMk id="3" creationId="{02B10128-20A2-AF01-49A1-3549BA59C361}"/>
          </ac:spMkLst>
        </pc:spChg>
      </pc:sldChg>
      <pc:sldChg chg="modSp add mod">
        <pc:chgData name="Massimiliano Sorce (MSC Technology Italia)" userId="57fc4e8e-f44d-4820-884f-8450af0bb0a4" providerId="ADAL" clId="{B4ECC305-632D-435C-9118-F758FB161AB9}" dt="2025-10-07T14:34:43.662" v="6018" actId="20577"/>
        <pc:sldMkLst>
          <pc:docMk/>
          <pc:sldMk cId="880403657" sldId="501"/>
        </pc:sldMkLst>
        <pc:spChg chg="mod">
          <ac:chgData name="Massimiliano Sorce (MSC Technology Italia)" userId="57fc4e8e-f44d-4820-884f-8450af0bb0a4" providerId="ADAL" clId="{B4ECC305-632D-435C-9118-F758FB161AB9}" dt="2025-10-07T14:34:43.662" v="6018" actId="20577"/>
          <ac:spMkLst>
            <pc:docMk/>
            <pc:sldMk cId="880403657" sldId="501"/>
            <ac:spMk id="3" creationId="{02B10128-20A2-AF01-49A1-3549BA59C361}"/>
          </ac:spMkLst>
        </pc:spChg>
      </pc:sldChg>
      <pc:sldChg chg="modSp add mod">
        <pc:chgData name="Massimiliano Sorce (MSC Technology Italia)" userId="57fc4e8e-f44d-4820-884f-8450af0bb0a4" providerId="ADAL" clId="{B4ECC305-632D-435C-9118-F758FB161AB9}" dt="2025-10-07T14:36:42.303" v="6055" actId="5793"/>
        <pc:sldMkLst>
          <pc:docMk/>
          <pc:sldMk cId="380585410" sldId="502"/>
        </pc:sldMkLst>
        <pc:spChg chg="mod">
          <ac:chgData name="Massimiliano Sorce (MSC Technology Italia)" userId="57fc4e8e-f44d-4820-884f-8450af0bb0a4" providerId="ADAL" clId="{B4ECC305-632D-435C-9118-F758FB161AB9}" dt="2025-10-07T14:36:42.303" v="6055" actId="5793"/>
          <ac:spMkLst>
            <pc:docMk/>
            <pc:sldMk cId="380585410" sldId="502"/>
            <ac:spMk id="3" creationId="{02B10128-20A2-AF01-49A1-3549BA59C361}"/>
          </ac:spMkLst>
        </pc:spChg>
      </pc:sldChg>
      <pc:sldChg chg="addSp delSp modSp add mod">
        <pc:chgData name="Massimiliano Sorce (MSC Technology Italia)" userId="57fc4e8e-f44d-4820-884f-8450af0bb0a4" providerId="ADAL" clId="{B4ECC305-632D-435C-9118-F758FB161AB9}" dt="2025-10-07T14:39:24.953" v="6063" actId="14100"/>
        <pc:sldMkLst>
          <pc:docMk/>
          <pc:sldMk cId="2371000945" sldId="503"/>
        </pc:sldMkLst>
        <pc:spChg chg="mod">
          <ac:chgData name="Massimiliano Sorce (MSC Technology Italia)" userId="57fc4e8e-f44d-4820-884f-8450af0bb0a4" providerId="ADAL" clId="{B4ECC305-632D-435C-9118-F758FB161AB9}" dt="2025-10-07T14:38:52.857" v="6060" actId="20577"/>
          <ac:spMkLst>
            <pc:docMk/>
            <pc:sldMk cId="2371000945" sldId="503"/>
            <ac:spMk id="2" creationId="{7B120862-52DC-83E7-E036-D788879E1972}"/>
          </ac:spMkLst>
        </pc:spChg>
        <pc:spChg chg="mod">
          <ac:chgData name="Massimiliano Sorce (MSC Technology Italia)" userId="57fc4e8e-f44d-4820-884f-8450af0bb0a4" providerId="ADAL" clId="{B4ECC305-632D-435C-9118-F758FB161AB9}" dt="2025-10-07T14:39:24.953" v="6063" actId="14100"/>
          <ac:spMkLst>
            <pc:docMk/>
            <pc:sldMk cId="2371000945" sldId="503"/>
            <ac:spMk id="6" creationId="{4AA3F1E3-7EA8-5E8E-F56A-A60180984E92}"/>
          </ac:spMkLst>
        </pc:spChg>
      </pc:sldChg>
      <pc:sldChg chg="addSp delSp modSp new mod">
        <pc:chgData name="Massimiliano Sorce (MSC Technology Italia)" userId="57fc4e8e-f44d-4820-884f-8450af0bb0a4" providerId="ADAL" clId="{B4ECC305-632D-435C-9118-F758FB161AB9}" dt="2025-10-08T07:51:29.027" v="6511" actId="21"/>
        <pc:sldMkLst>
          <pc:docMk/>
          <pc:sldMk cId="3021222086" sldId="504"/>
        </pc:sldMkLst>
        <pc:spChg chg="mod">
          <ac:chgData name="Massimiliano Sorce (MSC Technology Italia)" userId="57fc4e8e-f44d-4820-884f-8450af0bb0a4" providerId="ADAL" clId="{B4ECC305-632D-435C-9118-F758FB161AB9}" dt="2025-10-08T07:35:36.286" v="6345"/>
          <ac:spMkLst>
            <pc:docMk/>
            <pc:sldMk cId="3021222086" sldId="504"/>
            <ac:spMk id="2" creationId="{15808B02-0EB4-207B-9AC6-A3B1F7B6C366}"/>
          </ac:spMkLst>
        </pc:spChg>
        <pc:spChg chg="mod">
          <ac:chgData name="Massimiliano Sorce (MSC Technology Italia)" userId="57fc4e8e-f44d-4820-884f-8450af0bb0a4" providerId="ADAL" clId="{B4ECC305-632D-435C-9118-F758FB161AB9}" dt="2025-10-08T07:51:21.551" v="6510" actId="20577"/>
          <ac:spMkLst>
            <pc:docMk/>
            <pc:sldMk cId="3021222086" sldId="504"/>
            <ac:spMk id="3" creationId="{1B3F063C-C9CE-7291-7D2F-374C0C885ECB}"/>
          </ac:spMkLst>
        </pc:spChg>
        <pc:picChg chg="add mod">
          <ac:chgData name="Massimiliano Sorce (MSC Technology Italia)" userId="57fc4e8e-f44d-4820-884f-8450af0bb0a4" providerId="ADAL" clId="{B4ECC305-632D-435C-9118-F758FB161AB9}" dt="2025-10-08T07:50:28.412" v="6480" actId="1035"/>
          <ac:picMkLst>
            <pc:docMk/>
            <pc:sldMk cId="3021222086" sldId="504"/>
            <ac:picMk id="6" creationId="{130FDA74-0F8A-E81F-E44C-9FDB288C786E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8T07:50:28.412" v="6480" actId="1035"/>
          <ac:picMkLst>
            <pc:docMk/>
            <pc:sldMk cId="3021222086" sldId="504"/>
            <ac:picMk id="7" creationId="{217A1A1C-CCC9-A4C9-B039-A68DF1E9F142}"/>
          </ac:picMkLst>
        </pc:picChg>
        <pc:picChg chg="add mod">
          <ac:chgData name="Massimiliano Sorce (MSC Technology Italia)" userId="57fc4e8e-f44d-4820-884f-8450af0bb0a4" providerId="ADAL" clId="{B4ECC305-632D-435C-9118-F758FB161AB9}" dt="2025-10-08T07:50:28.412" v="6480" actId="1035"/>
          <ac:picMkLst>
            <pc:docMk/>
            <pc:sldMk cId="3021222086" sldId="504"/>
            <ac:picMk id="11" creationId="{72AA5C99-DF16-85CB-404F-CC93DCE80D1C}"/>
          </ac:picMkLst>
        </pc:picChg>
      </pc:sldChg>
      <pc:sldChg chg="addSp delSp modSp new mod">
        <pc:chgData name="Massimiliano Sorce (MSC Technology Italia)" userId="57fc4e8e-f44d-4820-884f-8450af0bb0a4" providerId="ADAL" clId="{B4ECC305-632D-435C-9118-F758FB161AB9}" dt="2025-10-08T07:56:05.228" v="6559" actId="1076"/>
        <pc:sldMkLst>
          <pc:docMk/>
          <pc:sldMk cId="3416307003" sldId="505"/>
        </pc:sldMkLst>
        <pc:spChg chg="mod">
          <ac:chgData name="Massimiliano Sorce (MSC Technology Italia)" userId="57fc4e8e-f44d-4820-884f-8450af0bb0a4" providerId="ADAL" clId="{B4ECC305-632D-435C-9118-F758FB161AB9}" dt="2025-10-08T07:51:37.202" v="6518" actId="20577"/>
          <ac:spMkLst>
            <pc:docMk/>
            <pc:sldMk cId="3416307003" sldId="505"/>
            <ac:spMk id="2" creationId="{8425BF70-7CA6-1A0E-5F68-9FED6E095A20}"/>
          </ac:spMkLst>
        </pc:spChg>
        <pc:spChg chg="add mod">
          <ac:chgData name="Massimiliano Sorce (MSC Technology Italia)" userId="57fc4e8e-f44d-4820-884f-8450af0bb0a4" providerId="ADAL" clId="{B4ECC305-632D-435C-9118-F758FB161AB9}" dt="2025-10-08T07:55:40.166" v="6556" actId="1076"/>
          <ac:spMkLst>
            <pc:docMk/>
            <pc:sldMk cId="3416307003" sldId="505"/>
            <ac:spMk id="6" creationId="{B26715FF-1B08-466F-0B4D-C4EB523C24A3}"/>
          </ac:spMkLst>
        </pc:spChg>
        <pc:spChg chg="add mod">
          <ac:chgData name="Massimiliano Sorce (MSC Technology Italia)" userId="57fc4e8e-f44d-4820-884f-8450af0bb0a4" providerId="ADAL" clId="{B4ECC305-632D-435C-9118-F758FB161AB9}" dt="2025-10-08T07:56:05.228" v="6559" actId="1076"/>
          <ac:spMkLst>
            <pc:docMk/>
            <pc:sldMk cId="3416307003" sldId="505"/>
            <ac:spMk id="13" creationId="{3CC1BE84-74DD-4A18-3A72-85CC657DB4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17/10/2025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9675E-8495-BA49-AD02-868A4BFE1CA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32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9675E-8495-BA49-AD02-868A4BFE1CA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859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hyperlink" Target="https://www.facebook.com/MSCCargo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it.linkedin.com/company/msc-mediterranean-shipping-co--s-a-/jobs" TargetMode="External"/><Relationship Id="rId5" Type="http://schemas.openxmlformats.org/officeDocument/2006/relationships/hyperlink" Target="https://www.instagram.com/msccargo/" TargetMode="External"/><Relationship Id="rId4" Type="http://schemas.openxmlformats.org/officeDocument/2006/relationships/hyperlink" Target="https://twitter.com/msccargo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22708" y="1049554"/>
            <a:ext cx="9552213" cy="869053"/>
          </a:xfrm>
        </p:spPr>
        <p:txBody>
          <a:bodyPr anchor="t">
            <a:noAutofit/>
          </a:bodyPr>
          <a:lstStyle>
            <a:lvl1pPr marL="0" marR="0" indent="0" algn="ctr" defTabSz="8440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2800" noProof="0"/>
              <a:t>CLICK TO EDIT</a:t>
            </a:r>
            <a:br>
              <a:rPr lang="en-GB" sz="2800" noProof="0"/>
            </a:br>
            <a:r>
              <a:rPr lang="en-GB" sz="2800" b="1" noProof="0"/>
              <a:t>MASTER TITLE STYLE IN UPPERCASE</a:t>
            </a:r>
            <a:br>
              <a:rPr lang="en-GB" sz="2800" b="1" noProof="0"/>
            </a:br>
            <a:endParaRPr lang="en-GB" sz="2800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1" y="0"/>
            <a:ext cx="1001218" cy="1084908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08459DA-B23C-634D-1FC4-A001AF1E0D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86157" y="6117942"/>
            <a:ext cx="2819400" cy="362289"/>
          </a:xfrm>
          <a:prstGeom prst="roundRect">
            <a:avLst>
              <a:gd name="adj" fmla="val 50000"/>
            </a:avLst>
          </a:prstGeom>
          <a:solidFill>
            <a:srgbClr val="EED48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Stakeholder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24FCC2C-7186-582E-9FE7-DCF0624255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945" y="1923711"/>
            <a:ext cx="6535738" cy="36228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Day/Month/Year</a:t>
            </a:r>
          </a:p>
        </p:txBody>
      </p:sp>
    </p:spTree>
    <p:extLst>
      <p:ext uri="{BB962C8B-B14F-4D97-AF65-F5344CB8AC3E}">
        <p14:creationId xmlns:p14="http://schemas.microsoft.com/office/powerpoint/2010/main" val="291913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A6192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>
            <a:extLst>
              <a:ext uri="{FF2B5EF4-FFF2-40B4-BE49-F238E27FC236}">
                <a16:creationId xmlns:a16="http://schemas.microsoft.com/office/drawing/2014/main" id="{1616AB62-5F1D-1138-A78B-75D021E025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D6A21A-990D-D648-AEDF-C3EC3272E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00" y="1197864"/>
            <a:ext cx="11326605" cy="4661749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E2BE446-C97D-EE4B-BDBC-831C2B8D8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BC03CC7-4EAF-AC46-BDE9-FE60F5C59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A970B4C3-2942-E148-978E-CF4787DA6F9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D6A21A-990D-D648-AEDF-C3EC3272E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E2BE446-C97D-EE4B-BDBC-831C2B8D8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BC03CC7-4EAF-AC46-BDE9-FE60F5C59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A970B4C3-2942-E148-978E-CF4787DA6F9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798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F74FC5-9D54-A430-DF98-594F137DE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200250"/>
            <a:ext cx="5391105" cy="4643461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CD4696B-0A19-1A3F-9CCF-D84F3F84EB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0010" y="1200250"/>
            <a:ext cx="5400907" cy="4643461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62A91EA-650C-6641-A209-A31A9215A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38579FC-D534-194B-97A3-AA39FF514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83FF14C5-10B5-6747-86B1-8362F994B91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53DC4AE-A9AB-3F4F-B0E7-AAA37081F4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00" y="1188900"/>
            <a:ext cx="5461430" cy="4670714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FB19031E-B94F-E23A-8DA5-724FE9B0DA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4125" y="1188900"/>
            <a:ext cx="5711825" cy="463451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5893484-4FA9-E8E7-FD22-CA1308C4FD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1451" y="1188900"/>
            <a:ext cx="2315058" cy="32897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3544316-E651-AB47-BC94-370C3DE48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99BD890-0A9A-E64E-BA7F-D611F38FE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D34A8CC5-6417-7D4E-9FCB-7D41D1D7E8AD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C5B11EF-C513-D54C-A9D7-475D6A175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</p:spTree>
    <p:extLst>
      <p:ext uri="{BB962C8B-B14F-4D97-AF65-F5344CB8AC3E}">
        <p14:creationId xmlns:p14="http://schemas.microsoft.com/office/powerpoint/2010/main" val="1677732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FB19031E-B94F-E23A-8DA5-724FE9B0DA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600" y="1197864"/>
            <a:ext cx="3600000" cy="466174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5893484-4FA9-E8E7-FD22-CA1308C4FD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00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it-IT" dirty="0"/>
              <a:t>CAPTION</a:t>
            </a:r>
            <a:endParaRPr lang="en-GB" dirty="0"/>
          </a:p>
        </p:txBody>
      </p:sp>
      <p:sp>
        <p:nvSpPr>
          <p:cNvPr id="11" name="Segnaposto immagine 3">
            <a:extLst>
              <a:ext uri="{FF2B5EF4-FFF2-40B4-BE49-F238E27FC236}">
                <a16:creationId xmlns:a16="http://schemas.microsoft.com/office/drawing/2014/main" id="{6B5F2F31-E44A-38C1-1B97-AC6F9335AD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96000" y="1197864"/>
            <a:ext cx="3600000" cy="46617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7795F4DD-389A-2A3B-BE83-598641FBD1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6000" y="1197863"/>
            <a:ext cx="2315058" cy="30638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it-IT" dirty="0"/>
              <a:t>CAPTION</a:t>
            </a:r>
            <a:endParaRPr lang="en-GB" dirty="0"/>
          </a:p>
        </p:txBody>
      </p:sp>
      <p:sp>
        <p:nvSpPr>
          <p:cNvPr id="13" name="Segnaposto immagine 3">
            <a:extLst>
              <a:ext uri="{FF2B5EF4-FFF2-40B4-BE49-F238E27FC236}">
                <a16:creationId xmlns:a16="http://schemas.microsoft.com/office/drawing/2014/main" id="{8B4E16CD-5303-E3FC-D8FC-9BE53B98E19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4801" y="1197864"/>
            <a:ext cx="3600000" cy="46617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Image</a:t>
            </a:r>
          </a:p>
        </p:txBody>
      </p:sp>
      <p:sp>
        <p:nvSpPr>
          <p:cNvPr id="14" name="Segnaposto testo 5">
            <a:extLst>
              <a:ext uri="{FF2B5EF4-FFF2-40B4-BE49-F238E27FC236}">
                <a16:creationId xmlns:a16="http://schemas.microsoft.com/office/drawing/2014/main" id="{49C910B2-C2AD-70D6-24AD-53603D3E21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801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it-IT" dirty="0"/>
              <a:t>CAPTION</a:t>
            </a:r>
            <a:endParaRPr lang="en-GB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8DE35063-7ED2-1447-AAB6-F4B7FE44B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28EDA1B6-0A0D-F64D-A40F-09F0295C6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58ECABD6-37E7-A14D-9FE5-ADDE8069C18A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6A4886FA-9EBA-8940-A6FA-8ECA3B4D2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 IN UPPERCASE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4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3">
            <a:extLst>
              <a:ext uri="{FF2B5EF4-FFF2-40B4-BE49-F238E27FC236}">
                <a16:creationId xmlns:a16="http://schemas.microsoft.com/office/drawing/2014/main" id="{104128F7-8832-A28F-967F-F97D00705B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600" y="1197865"/>
            <a:ext cx="5531467" cy="209209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5" name="Segnaposto testo 5">
            <a:extLst>
              <a:ext uri="{FF2B5EF4-FFF2-40B4-BE49-F238E27FC236}">
                <a16:creationId xmlns:a16="http://schemas.microsoft.com/office/drawing/2014/main" id="{2B6912E0-4D50-E8FB-65CB-81D83BD81F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00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A32F0CC6-1874-D910-A677-4229AC132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FBB2398-E496-BB51-4124-80D68C1F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4CB84E86-39FD-8EB8-33A4-FFB010B63DB5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AAA0DD38-9747-B3E6-915E-9B91A18C1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-1"/>
            <a:ext cx="11350800" cy="1051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CLICK TO EDIT MASTER TITLE </a:t>
            </a:r>
            <a:br>
              <a:rPr lang="en-GB" noProof="0"/>
            </a:br>
            <a:r>
              <a:rPr lang="en-GB" noProof="0"/>
              <a:t>STYLE IN UPPERCASE</a:t>
            </a:r>
          </a:p>
        </p:txBody>
      </p:sp>
      <p:sp>
        <p:nvSpPr>
          <p:cNvPr id="24" name="Segnaposto immagine 3">
            <a:extLst>
              <a:ext uri="{FF2B5EF4-FFF2-40B4-BE49-F238E27FC236}">
                <a16:creationId xmlns:a16="http://schemas.microsoft.com/office/drawing/2014/main" id="{582F64AE-1500-F9A1-C277-18D3EDA279E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0112" y="1197865"/>
            <a:ext cx="5524227" cy="210151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5" name="Segnaposto testo 5">
            <a:extLst>
              <a:ext uri="{FF2B5EF4-FFF2-40B4-BE49-F238E27FC236}">
                <a16:creationId xmlns:a16="http://schemas.microsoft.com/office/drawing/2014/main" id="{D42941D6-2F2E-7E08-7471-7F991CE11C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6677" y="1197863"/>
            <a:ext cx="2315058" cy="32743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26" name="Segnaposto immagine 3">
            <a:extLst>
              <a:ext uri="{FF2B5EF4-FFF2-40B4-BE49-F238E27FC236}">
                <a16:creationId xmlns:a16="http://schemas.microsoft.com/office/drawing/2014/main" id="{9C4E83C0-2936-0775-ED46-65357309A1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0600" y="3565118"/>
            <a:ext cx="5539933" cy="22875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7" name="Segnaposto testo 5">
            <a:extLst>
              <a:ext uri="{FF2B5EF4-FFF2-40B4-BE49-F238E27FC236}">
                <a16:creationId xmlns:a16="http://schemas.microsoft.com/office/drawing/2014/main" id="{24CD0607-FFDC-3353-9458-BD110986E7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00" y="3570960"/>
            <a:ext cx="2315058" cy="335724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  <p:sp>
        <p:nvSpPr>
          <p:cNvPr id="28" name="Segnaposto immagine 3">
            <a:extLst>
              <a:ext uri="{FF2B5EF4-FFF2-40B4-BE49-F238E27FC236}">
                <a16:creationId xmlns:a16="http://schemas.microsoft.com/office/drawing/2014/main" id="{DA6D931F-FACC-501C-FCD4-726D252176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36677" y="3572933"/>
            <a:ext cx="5517662" cy="22875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9" name="Segnaposto testo 5">
            <a:extLst>
              <a:ext uri="{FF2B5EF4-FFF2-40B4-BE49-F238E27FC236}">
                <a16:creationId xmlns:a16="http://schemas.microsoft.com/office/drawing/2014/main" id="{0175F3EB-B660-DC6A-C499-6546E2C70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677" y="3570308"/>
            <a:ext cx="2315058" cy="335724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EED48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GB" noProof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46806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East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>
                <a:latin typeface="+mj-lt"/>
              </a:rPr>
              <a:t>EASTBOUND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pic>
        <p:nvPicPr>
          <p:cNvPr id="26" name="Picture 15">
            <a:extLst>
              <a:ext uri="{FF2B5EF4-FFF2-40B4-BE49-F238E27FC236}">
                <a16:creationId xmlns:a16="http://schemas.microsoft.com/office/drawing/2014/main" id="{E3FD408C-7200-614C-7E5D-8FEA9D3772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8" y="1670709"/>
            <a:ext cx="520097" cy="523166"/>
          </a:xfrm>
          <a:prstGeom prst="rect">
            <a:avLst/>
          </a:prstGeom>
        </p:spPr>
      </p:pic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10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West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F3793-0FB5-3B72-BF59-5C2B6B1D9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48" y="1670709"/>
            <a:ext cx="520099" cy="523167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 dirty="0">
                <a:latin typeface="+mj-lt"/>
              </a:rPr>
              <a:t>WESTBOUND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1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North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15D13-782F-89EF-8426-3BB39F3EA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8" y="1670709"/>
            <a:ext cx="520099" cy="523167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 dirty="0">
                <a:latin typeface="+mj-lt"/>
              </a:rPr>
              <a:t>NORTHBOUND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22708" y="1049554"/>
            <a:ext cx="9552213" cy="869053"/>
          </a:xfrm>
        </p:spPr>
        <p:txBody>
          <a:bodyPr anchor="t">
            <a:noAutofit/>
          </a:bodyPr>
          <a:lstStyle>
            <a:lvl1pPr marL="0" marR="0" indent="0" algn="ctr" defTabSz="8440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2800" noProof="0"/>
              <a:t>CLICK TO EDIT</a:t>
            </a:r>
            <a:br>
              <a:rPr lang="en-GB" sz="2800" noProof="0"/>
            </a:br>
            <a:r>
              <a:rPr lang="en-GB" sz="2800" b="1" noProof="0"/>
              <a:t>MASTER TITLE STYLE IN UPPERCASE</a:t>
            </a:r>
            <a:br>
              <a:rPr lang="en-GB" sz="2800" b="1" noProof="0"/>
            </a:br>
            <a:endParaRPr lang="en-GB" sz="2800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1" y="0"/>
            <a:ext cx="1001218" cy="1084908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08459DA-B23C-634D-1FC4-A001AF1E0D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86157" y="6117942"/>
            <a:ext cx="2819400" cy="362289"/>
          </a:xfrm>
          <a:prstGeom prst="roundRect">
            <a:avLst>
              <a:gd name="adj" fmla="val 50000"/>
            </a:avLst>
          </a:prstGeom>
          <a:solidFill>
            <a:srgbClr val="EED48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Stakeholder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24FCC2C-7186-582E-9FE7-DCF0624255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945" y="1923711"/>
            <a:ext cx="6535738" cy="36228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Day/Month/Year</a:t>
            </a:r>
          </a:p>
        </p:txBody>
      </p:sp>
    </p:spTree>
    <p:extLst>
      <p:ext uri="{BB962C8B-B14F-4D97-AF65-F5344CB8AC3E}">
        <p14:creationId xmlns:p14="http://schemas.microsoft.com/office/powerpoint/2010/main" val="1326118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de map - Southb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209D7-3F56-2F09-7C5D-82ED56C10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48" y="1670709"/>
            <a:ext cx="520098" cy="523167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42BCF52-DED1-4652-A93B-12850B1A5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675A99-55E0-6E63-DFF6-A9BC9B6B45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" y="193085"/>
            <a:ext cx="4133320" cy="388512"/>
          </a:xfrm>
        </p:spPr>
        <p:txBody>
          <a:bodyPr lIns="180000" rIns="180000" bIns="180000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noProof="0">
                <a:solidFill>
                  <a:schemeClr val="tx1"/>
                </a:solidFill>
              </a:rPr>
              <a:t>NAME OF TRADE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E6DA1D-C041-3440-E749-618856EA8A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02014" y="0"/>
            <a:ext cx="7985185" cy="2446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EB1687B-98CA-6AE1-B429-B5BBBBDB3E78}"/>
              </a:ext>
            </a:extLst>
          </p:cNvPr>
          <p:cNvSpPr txBox="1"/>
          <p:nvPr userDrawn="1"/>
        </p:nvSpPr>
        <p:spPr>
          <a:xfrm>
            <a:off x="1390008" y="1782216"/>
            <a:ext cx="205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noProof="0" dirty="0">
                <a:latin typeface="+mj-lt"/>
              </a:rPr>
              <a:t>SOUTHBOUND</a:t>
            </a:r>
          </a:p>
        </p:txBody>
      </p:sp>
      <p:sp>
        <p:nvSpPr>
          <p:cNvPr id="24" name="Table Placeholder 8">
            <a:extLst>
              <a:ext uri="{FF2B5EF4-FFF2-40B4-BE49-F238E27FC236}">
                <a16:creationId xmlns:a16="http://schemas.microsoft.com/office/drawing/2014/main" id="{4C4A349E-AD31-CD89-4708-0CB110A0040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411199" y="2733897"/>
            <a:ext cx="7507465" cy="303029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393438E8-21AA-C43E-D875-C69F85A5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581598"/>
            <a:ext cx="4138120" cy="6285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0"/>
            </a:lvl1pPr>
          </a:lstStyle>
          <a:p>
            <a:r>
              <a:rPr lang="en-GB" noProof="0"/>
              <a:t>Name of SERVICE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18AB192-F531-913E-5764-29E12DFFACF1}"/>
              </a:ext>
            </a:extLst>
          </p:cNvPr>
          <p:cNvSpPr/>
          <p:nvPr userDrawn="1"/>
        </p:nvSpPr>
        <p:spPr>
          <a:xfrm flipV="1">
            <a:off x="1169060" y="1210196"/>
            <a:ext cx="1800000" cy="72000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noProof="0"/>
          </a:p>
        </p:txBody>
      </p:sp>
      <p:sp>
        <p:nvSpPr>
          <p:cNvPr id="35" name="Content Placeholder 19">
            <a:extLst>
              <a:ext uri="{FF2B5EF4-FFF2-40B4-BE49-F238E27FC236}">
                <a16:creationId xmlns:a16="http://schemas.microsoft.com/office/drawing/2014/main" id="{A777C8C1-A55B-8261-78C4-AB3B5B6CB8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301" y="2349631"/>
            <a:ext cx="3686299" cy="2909239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6E25F7F-AD58-C74B-8716-32590D1EC51E}"/>
              </a:ext>
            </a:extLst>
          </p:cNvPr>
          <p:cNvCxnSpPr>
            <a:cxnSpLocks/>
          </p:cNvCxnSpPr>
          <p:nvPr userDrawn="1"/>
        </p:nvCxnSpPr>
        <p:spPr>
          <a:xfrm>
            <a:off x="4121103" y="214478"/>
            <a:ext cx="0" cy="5549715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8ADFD19-0C2B-B6C4-4D66-C0866034A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cxnSp>
        <p:nvCxnSpPr>
          <p:cNvPr id="17" name="Connettore 1 20">
            <a:extLst>
              <a:ext uri="{FF2B5EF4-FFF2-40B4-BE49-F238E27FC236}">
                <a16:creationId xmlns:a16="http://schemas.microsoft.com/office/drawing/2014/main" id="{B6CF7FC3-4859-C6D3-84CE-B19ABF07A369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>
            <a:extLst>
              <a:ext uri="{FF2B5EF4-FFF2-40B4-BE49-F238E27FC236}">
                <a16:creationId xmlns:a16="http://schemas.microsoft.com/office/drawing/2014/main" id="{3DF5B8EB-B8BC-845E-2B50-CE7FE23C63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79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461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2"/>
            <a:extLst>
              <a:ext uri="{FF2B5EF4-FFF2-40B4-BE49-F238E27FC236}">
                <a16:creationId xmlns:a16="http://schemas.microsoft.com/office/drawing/2014/main" id="{08F88211-F036-A47B-0C7E-417CED900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1"/>
          <a:stretch/>
        </p:blipFill>
        <p:spPr>
          <a:xfrm>
            <a:off x="5107132" y="6187480"/>
            <a:ext cx="438645" cy="488232"/>
          </a:xfrm>
          <a:prstGeom prst="rect">
            <a:avLst/>
          </a:prstGeom>
        </p:spPr>
      </p:pic>
      <p:pic>
        <p:nvPicPr>
          <p:cNvPr id="6" name="Immagine 5">
            <a:hlinkClick r:id="rId4"/>
            <a:extLst>
              <a:ext uri="{FF2B5EF4-FFF2-40B4-BE49-F238E27FC236}">
                <a16:creationId xmlns:a16="http://schemas.microsoft.com/office/drawing/2014/main" id="{17DE7027-2A70-5FB6-EC1E-17D48E5BC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9" r="51162"/>
          <a:stretch/>
        </p:blipFill>
        <p:spPr>
          <a:xfrm>
            <a:off x="5545777" y="6187480"/>
            <a:ext cx="438646" cy="488232"/>
          </a:xfrm>
          <a:prstGeom prst="rect">
            <a:avLst/>
          </a:prstGeom>
        </p:spPr>
      </p:pic>
      <p:pic>
        <p:nvPicPr>
          <p:cNvPr id="7" name="Immagine 6">
            <a:hlinkClick r:id="rId5"/>
            <a:extLst>
              <a:ext uri="{FF2B5EF4-FFF2-40B4-BE49-F238E27FC236}">
                <a16:creationId xmlns:a16="http://schemas.microsoft.com/office/drawing/2014/main" id="{E1A2F9BE-1A9B-ACD8-6676-60CE0F292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8" r="26742"/>
          <a:stretch/>
        </p:blipFill>
        <p:spPr>
          <a:xfrm>
            <a:off x="5984422" y="6187480"/>
            <a:ext cx="438646" cy="488232"/>
          </a:xfrm>
          <a:prstGeom prst="rect">
            <a:avLst/>
          </a:prstGeom>
        </p:spPr>
      </p:pic>
      <p:pic>
        <p:nvPicPr>
          <p:cNvPr id="8" name="Immagine 7">
            <a:hlinkClick r:id="rId6"/>
            <a:extLst>
              <a:ext uri="{FF2B5EF4-FFF2-40B4-BE49-F238E27FC236}">
                <a16:creationId xmlns:a16="http://schemas.microsoft.com/office/drawing/2014/main" id="{B279C5BC-885B-6A0C-AB25-B7B0B2C14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7"/>
          <a:stretch/>
        </p:blipFill>
        <p:spPr>
          <a:xfrm>
            <a:off x="6423068" y="6187480"/>
            <a:ext cx="480386" cy="488232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24FB38E4-9B8D-1DE3-9C2B-A1611123A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46" y="2359888"/>
            <a:ext cx="1598227" cy="1731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52569B-D21B-0567-17C7-8584E5D7F01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22899" y="6242858"/>
            <a:ext cx="3237257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22708" y="1049554"/>
            <a:ext cx="9552213" cy="869053"/>
          </a:xfrm>
        </p:spPr>
        <p:txBody>
          <a:bodyPr anchor="t">
            <a:noAutofit/>
          </a:bodyPr>
          <a:lstStyle>
            <a:lvl1pPr marL="0" marR="0" indent="0" algn="ctr" defTabSz="8440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2800" noProof="0"/>
              <a:t>CLICK TO EDIT</a:t>
            </a:r>
            <a:br>
              <a:rPr lang="en-GB" sz="2800" noProof="0"/>
            </a:br>
            <a:r>
              <a:rPr lang="en-GB" sz="2800" b="1" noProof="0"/>
              <a:t>MASTER TITLE STYLE IN UPPERCASE</a:t>
            </a:r>
            <a:br>
              <a:rPr lang="en-GB" sz="2800" b="1" noProof="0"/>
            </a:br>
            <a:endParaRPr lang="en-GB" sz="2800" noProof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91" y="0"/>
            <a:ext cx="1001218" cy="1084908"/>
          </a:xfrm>
          <a:prstGeom prst="rect">
            <a:avLst/>
          </a:prstGeom>
        </p:spPr>
      </p:pic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08459DA-B23C-634D-1FC4-A001AF1E0D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86157" y="6117942"/>
            <a:ext cx="2819400" cy="362289"/>
          </a:xfrm>
          <a:prstGeom prst="roundRect">
            <a:avLst>
              <a:gd name="adj" fmla="val 50000"/>
            </a:avLst>
          </a:prstGeom>
          <a:solidFill>
            <a:srgbClr val="EED48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Stakeholder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624FCC2C-7186-582E-9FE7-DCF0624255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0945" y="1923711"/>
            <a:ext cx="6535738" cy="36228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Day/Month/Year</a:t>
            </a:r>
          </a:p>
        </p:txBody>
      </p:sp>
    </p:spTree>
    <p:extLst>
      <p:ext uri="{BB962C8B-B14F-4D97-AF65-F5344CB8AC3E}">
        <p14:creationId xmlns:p14="http://schemas.microsoft.com/office/powerpoint/2010/main" val="353790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64FF7199-8496-DA45-A4A5-43F6771F5940}"/>
              </a:ext>
            </a:extLst>
          </p:cNvPr>
          <p:cNvCxnSpPr>
            <a:cxnSpLocks/>
          </p:cNvCxnSpPr>
          <p:nvPr userDrawn="1"/>
        </p:nvCxnSpPr>
        <p:spPr>
          <a:xfrm>
            <a:off x="441225" y="3461950"/>
            <a:ext cx="11350800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28AC0365-470A-F800-7972-6BC206B15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23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ACA39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3EAEC1DA-7AD1-436F-85DF-6E7EB90F7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8E9FB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A61D6CEB-2ED0-D62A-D30F-CA9DAC827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13519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4ED26F85-33A5-8FBC-368D-2A5018002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1B365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4933AA85-8743-D566-B83D-488998A1E1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9C9B7A0-B491-BCD3-7013-0B67A0C6BE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0600" y="2568696"/>
            <a:ext cx="11350800" cy="86293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THIS IS A SECTION HEADER PAGE </a:t>
            </a:r>
            <a:br>
              <a:rPr lang="en-GB" noProof="0"/>
            </a:br>
            <a:r>
              <a:rPr lang="en-GB" noProof="0"/>
              <a:t>TO SUBDIVIDE YOUR PRESENTATION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CB5071F-733C-DFEF-A623-475179F948B8}"/>
              </a:ext>
            </a:extLst>
          </p:cNvPr>
          <p:cNvSpPr txBox="1">
            <a:spLocks/>
          </p:cNvSpPr>
          <p:nvPr userDrawn="1"/>
        </p:nvSpPr>
        <p:spPr>
          <a:xfrm>
            <a:off x="11459415" y="6369768"/>
            <a:ext cx="45924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kern="12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5D77248-F92F-47C9-97FD-9CF7B39594FC}" type="slidenum">
              <a:rPr lang="en-GB" sz="900" noProof="0" smtClean="0"/>
              <a:pPr>
                <a:defRPr/>
              </a:pPr>
              <a:t>‹#›</a:t>
            </a:fld>
            <a:endParaRPr lang="en-GB" sz="900" noProof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706A07-47AE-2413-5B2B-A4D3C63BF900}"/>
              </a:ext>
            </a:extLst>
          </p:cNvPr>
          <p:cNvSpPr txBox="1"/>
          <p:nvPr userDrawn="1"/>
        </p:nvSpPr>
        <p:spPr>
          <a:xfrm>
            <a:off x="12493487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noProof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6780F5F-FB12-B746-9B58-247A9F8A1735}"/>
              </a:ext>
            </a:extLst>
          </p:cNvPr>
          <p:cNvCxnSpPr>
            <a:cxnSpLocks/>
          </p:cNvCxnSpPr>
          <p:nvPr userDrawn="1"/>
        </p:nvCxnSpPr>
        <p:spPr>
          <a:xfrm>
            <a:off x="434350" y="3461950"/>
            <a:ext cx="11350800" cy="0"/>
          </a:xfrm>
          <a:prstGeom prst="line">
            <a:avLst/>
          </a:prstGeom>
          <a:ln w="63500" cap="rnd">
            <a:solidFill>
              <a:srgbClr val="00685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>
            <a:extLst>
              <a:ext uri="{FF2B5EF4-FFF2-40B4-BE49-F238E27FC236}">
                <a16:creationId xmlns:a16="http://schemas.microsoft.com/office/drawing/2014/main" id="{CAFE1D5F-F3BA-57EA-7135-B073F03D5E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20600" y="-1"/>
            <a:ext cx="11350800" cy="1021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600" y="1197864"/>
            <a:ext cx="11350800" cy="46617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359441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900" smtClean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© Copyright MSC Mediterranean Shipping Company SA</a:t>
            </a:r>
          </a:p>
          <a:p>
            <a:r>
              <a:rPr lang="en-GB" sz="800" noProof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90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19F67C4C-BF75-2F4B-8FAB-8CAA0DA48DE6}"/>
              </a:ext>
            </a:extLst>
          </p:cNvPr>
          <p:cNvCxnSpPr/>
          <p:nvPr userDrawn="1"/>
        </p:nvCxnSpPr>
        <p:spPr>
          <a:xfrm>
            <a:off x="0" y="5859613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618B04D5-E1E1-F341-8260-5A9252EA40F7}"/>
              </a:ext>
            </a:extLst>
          </p:cNvPr>
          <p:cNvCxnSpPr>
            <a:cxnSpLocks/>
          </p:cNvCxnSpPr>
          <p:nvPr userDrawn="1"/>
        </p:nvCxnSpPr>
        <p:spPr>
          <a:xfrm>
            <a:off x="5190767" y="1021256"/>
            <a:ext cx="1787549" cy="0"/>
          </a:xfrm>
          <a:prstGeom prst="line">
            <a:avLst/>
          </a:prstGeom>
          <a:ln w="635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1C3B80B6-FE64-41E4-0CA6-EE7B5D0E1AFA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9" y="5823525"/>
            <a:ext cx="839601" cy="909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49C39-1D02-0440-B90D-B83693BB164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03" r:id="rId2"/>
    <p:sldLayoutId id="2147483904" r:id="rId3"/>
    <p:sldLayoutId id="2147483888" r:id="rId4"/>
    <p:sldLayoutId id="2147483890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46" r:id="rId11"/>
    <p:sldLayoutId id="2147483906" r:id="rId12"/>
    <p:sldLayoutId id="2147483848" r:id="rId13"/>
    <p:sldLayoutId id="2147483885" r:id="rId14"/>
    <p:sldLayoutId id="2147483884" r:id="rId15"/>
    <p:sldLayoutId id="2147483899" r:id="rId16"/>
    <p:sldLayoutId id="2147483902" r:id="rId17"/>
    <p:sldLayoutId id="2147483907" r:id="rId18"/>
    <p:sldLayoutId id="2147483908" r:id="rId19"/>
    <p:sldLayoutId id="2147483909" r:id="rId20"/>
    <p:sldLayoutId id="2147483905" r:id="rId21"/>
    <p:sldLayoutId id="2147483853" r:id="rId22"/>
  </p:sldLayoutIdLst>
  <p:hf hdr="0" dt="0"/>
  <p:txStyles>
    <p:titleStyle>
      <a:lvl1pPr algn="ctr" defTabSz="844083" rtl="0" eaLnBrk="1" latinLnBrk="0" hangingPunct="1">
        <a:lnSpc>
          <a:spcPct val="90000"/>
        </a:lnSpc>
        <a:spcBef>
          <a:spcPct val="0"/>
        </a:spcBef>
        <a:buNone/>
        <a:defRPr lang="en-GB" sz="2000" b="1" i="0" kern="1200" cap="all" spc="0" baseline="0" dirty="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16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14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2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mailto:massimiliano.sorce@msc.com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hyperlink" Target="https://www.linkedin.com/in/maxupgrade/" TargetMode="External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framework/data/adonet/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it-it/ef/core/providers/?tabs=dotnet-core-cli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s://www.linkedin.com/in/maxupgrade/" TargetMode="External"/><Relationship Id="rId7" Type="http://schemas.openxmlformats.org/officeDocument/2006/relationships/image" Target="../media/image18.png"/><Relationship Id="rId2" Type="http://schemas.openxmlformats.org/officeDocument/2006/relationships/hyperlink" Target="mailto:massimiliano.sorce@msc.com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docs.microsoft.com/en-us/ef/core/" TargetMode="External"/><Relationship Id="rId9" Type="http://schemas.openxmlformats.org/officeDocument/2006/relationships/image" Target="../media/image73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6A1B9885-E069-5A04-8A61-95514A7BB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Week</a:t>
            </a:r>
            <a:br>
              <a:rPr lang="en-GB" dirty="0"/>
            </a:br>
            <a:r>
              <a:rPr lang="en-GB" dirty="0"/>
              <a:t>ENTITY FRAMEWORK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0119ED6-E110-F31B-EF34-B59FEEA966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 dirty="0">
                <a:cs typeface="Calibri"/>
              </a:rPr>
              <a:t>Massimiliano Sorce – massimiliano.sorce@msc.com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FA8A-07E1-1F53-1FC7-C35E102F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IL MODELLO CONNESSO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C4C57-4A79-54B9-F64B-C53085BAB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E438C-C27E-D43F-59E3-BF973DD64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10</a:t>
            </a:fld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81453E-0DFE-D05F-AF28-C76F604CF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4"/>
            <a:ext cx="11326605" cy="685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Cosa </a:t>
            </a:r>
            <a:r>
              <a:rPr lang="en-US" sz="2000" dirty="0" err="1"/>
              <a:t>succede</a:t>
            </a:r>
            <a:r>
              <a:rPr lang="en-US" sz="2000" dirty="0"/>
              <a:t> se la </a:t>
            </a:r>
            <a:r>
              <a:rPr lang="en-US" sz="2000" dirty="0" err="1"/>
              <a:t>connessione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interrotta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la </a:t>
            </a:r>
            <a:r>
              <a:rPr lang="en-US" sz="2000" dirty="0" err="1"/>
              <a:t>lettura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 ? </a:t>
            </a:r>
            <a:br>
              <a:rPr lang="en-US" sz="2000" dirty="0"/>
            </a:br>
            <a:r>
              <a:rPr lang="en-US" sz="2000" dirty="0"/>
              <a:t>Ad </a:t>
            </a:r>
            <a:r>
              <a:rPr lang="en-US" sz="2000" dirty="0" err="1"/>
              <a:t>esempio</a:t>
            </a:r>
            <a:r>
              <a:rPr lang="en-US" sz="2000" dirty="0"/>
              <a:t>, </a:t>
            </a:r>
            <a:r>
              <a:rPr lang="en-US" sz="2000" dirty="0" err="1"/>
              <a:t>nel</a:t>
            </a:r>
            <a:r>
              <a:rPr lang="en-US" sz="2000" dirty="0"/>
              <a:t> </a:t>
            </a:r>
            <a:r>
              <a:rPr lang="en-US" sz="2000" dirty="0" err="1"/>
              <a:t>codice</a:t>
            </a:r>
            <a:r>
              <a:rPr lang="en-US" sz="2000" dirty="0"/>
              <a:t> </a:t>
            </a:r>
            <a:r>
              <a:rPr lang="en-US" sz="2000" dirty="0" err="1"/>
              <a:t>sottostante</a:t>
            </a:r>
            <a:r>
              <a:rPr lang="en-US" sz="2000" dirty="0"/>
              <a:t> </a:t>
            </a:r>
            <a:r>
              <a:rPr lang="en-US" sz="2000" dirty="0" err="1"/>
              <a:t>chiudiamo</a:t>
            </a:r>
            <a:r>
              <a:rPr lang="en-US" sz="2000" dirty="0"/>
              <a:t> la </a:t>
            </a:r>
            <a:r>
              <a:rPr lang="en-US" sz="2000" dirty="0" err="1"/>
              <a:t>connessione</a:t>
            </a:r>
            <a:r>
              <a:rPr lang="en-US" sz="2000" dirty="0"/>
              <a:t> </a:t>
            </a:r>
            <a:r>
              <a:rPr lang="en-US" sz="2000" dirty="0" err="1"/>
              <a:t>intenzionalmente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30702-A613-E966-60FC-2E6DCFE7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882" y="2119292"/>
            <a:ext cx="8246236" cy="354084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25CC0D9-C35B-B843-570B-7EE0AB173984}"/>
              </a:ext>
            </a:extLst>
          </p:cNvPr>
          <p:cNvSpPr/>
          <p:nvPr/>
        </p:nvSpPr>
        <p:spPr>
          <a:xfrm>
            <a:off x="995881" y="4970351"/>
            <a:ext cx="1602464" cy="46516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5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FA8A-07E1-1F53-1FC7-C35E102F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IL MODELLO CONNESSO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C4C57-4A79-54B9-F64B-C53085BAB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E438C-C27E-D43F-59E3-BF973DD64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11</a:t>
            </a:fld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81453E-0DFE-D05F-AF28-C76F604CF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Cosa </a:t>
            </a:r>
            <a:r>
              <a:rPr lang="en-US" sz="2000" dirty="0" err="1"/>
              <a:t>succede</a:t>
            </a:r>
            <a:r>
              <a:rPr lang="en-US" sz="2000" dirty="0"/>
              <a:t> se la </a:t>
            </a:r>
            <a:r>
              <a:rPr lang="en-US" sz="2000" dirty="0" err="1"/>
              <a:t>connessione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interrotta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la </a:t>
            </a:r>
            <a:r>
              <a:rPr lang="en-US" sz="2000" dirty="0" err="1"/>
              <a:t>lettura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 ? </a:t>
            </a:r>
            <a:br>
              <a:rPr lang="en-US" sz="2000" dirty="0"/>
            </a:br>
            <a:r>
              <a:rPr lang="en-US" sz="2000" dirty="0"/>
              <a:t>Il </a:t>
            </a:r>
            <a:r>
              <a:rPr lang="en-US" sz="2000" dirty="0" err="1"/>
              <a:t>DataReader</a:t>
            </a:r>
            <a:r>
              <a:rPr lang="en-US" sz="2000" dirty="0"/>
              <a:t> ci </a:t>
            </a:r>
            <a:r>
              <a:rPr lang="en-US" sz="2000" dirty="0" err="1"/>
              <a:t>restituirà</a:t>
            </a:r>
            <a:r>
              <a:rPr lang="en-US" sz="2000" dirty="0"/>
              <a:t> un </a:t>
            </a:r>
            <a:r>
              <a:rPr lang="en-US" sz="2000" dirty="0" err="1"/>
              <a:t>eccezione</a:t>
            </a:r>
            <a:r>
              <a:rPr lang="en-US" sz="2000" dirty="0"/>
              <a:t> </a:t>
            </a:r>
            <a:r>
              <a:rPr lang="en-US" sz="2000" dirty="0" err="1"/>
              <a:t>poichè</a:t>
            </a:r>
            <a:r>
              <a:rPr lang="en-US" sz="2000" dirty="0"/>
              <a:t> </a:t>
            </a:r>
            <a:r>
              <a:rPr lang="en-US" sz="2000" dirty="0" err="1"/>
              <a:t>cercando</a:t>
            </a:r>
            <a:r>
              <a:rPr lang="en-US" sz="2000" dirty="0"/>
              <a:t> di </a:t>
            </a:r>
            <a:r>
              <a:rPr lang="en-US" sz="2000" dirty="0" err="1"/>
              <a:t>contattare</a:t>
            </a:r>
            <a:r>
              <a:rPr lang="en-US" sz="2000" dirty="0"/>
              <a:t> il database non </a:t>
            </a:r>
            <a:r>
              <a:rPr lang="en-US" sz="2000" dirty="0" err="1"/>
              <a:t>riuscirà</a:t>
            </a:r>
            <a:r>
              <a:rPr lang="en-US" sz="2000" dirty="0"/>
              <a:t> a </a:t>
            </a:r>
            <a:r>
              <a:rPr lang="en-US" sz="2000" dirty="0" err="1"/>
              <a:t>trovare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connessione</a:t>
            </a:r>
            <a:r>
              <a:rPr lang="en-US" sz="2000" dirty="0"/>
              <a:t> </a:t>
            </a:r>
            <a:r>
              <a:rPr lang="en-US" sz="2000" dirty="0" err="1"/>
              <a:t>aperta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9F86A-18F2-C8D1-49DF-1CAF983C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71" y="3038901"/>
            <a:ext cx="9867862" cy="78019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5D00D3E-F293-CFE3-9F87-02EA77DD4984}"/>
              </a:ext>
            </a:extLst>
          </p:cNvPr>
          <p:cNvSpPr/>
          <p:nvPr/>
        </p:nvSpPr>
        <p:spPr>
          <a:xfrm>
            <a:off x="570368" y="3530851"/>
            <a:ext cx="579603" cy="28824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0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IL MODELLO DISCONNESSO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12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70F36-14D4-6E35-EA75-C48B4074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252233"/>
            <a:ext cx="8487960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8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IL MODELLO DISCONNESSO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13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92B0F-B316-BD38-ADA9-FB8A50BE03FD}"/>
              </a:ext>
            </a:extLst>
          </p:cNvPr>
          <p:cNvSpPr txBox="1"/>
          <p:nvPr/>
        </p:nvSpPr>
        <p:spPr>
          <a:xfrm>
            <a:off x="420600" y="1204296"/>
            <a:ext cx="11350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Storicamente, ADO.NET offriva anche il </a:t>
            </a:r>
            <a:r>
              <a:rPr lang="it-IT" sz="2000" b="1" dirty="0"/>
              <a:t>Modello Disconnesso</a:t>
            </a:r>
            <a:r>
              <a:rPr lang="it-IT" sz="2000" dirty="0"/>
              <a:t>, rappresentato dalla classe </a:t>
            </a:r>
            <a:r>
              <a:rPr lang="it-IT" sz="2000" b="1" dirty="0"/>
              <a:t>DataSet</a:t>
            </a:r>
            <a:r>
              <a:rPr lang="it-IT" sz="2000" dirty="0"/>
              <a:t>. Questo era un tentativo di risolvere il problema delle connessioni aperte del </a:t>
            </a:r>
            <a:r>
              <a:rPr lang="it-IT" sz="2000" b="1" dirty="0"/>
              <a:t>DataReader</a:t>
            </a:r>
            <a:r>
              <a:rPr lang="it-IT" sz="2000" dirty="0"/>
              <a:t>.</a:t>
            </a:r>
            <a:br>
              <a:rPr lang="it-IT" sz="2000" dirty="0"/>
            </a:br>
            <a:endParaRPr lang="it-IT" sz="2000" dirty="0"/>
          </a:p>
          <a:p>
            <a:r>
              <a:rPr lang="it-IT" sz="2000" dirty="0"/>
              <a:t>Il </a:t>
            </a:r>
            <a:r>
              <a:rPr lang="it-IT" sz="2000" b="1" dirty="0"/>
              <a:t>DataSet</a:t>
            </a:r>
            <a:r>
              <a:rPr lang="it-IT" sz="2000" dirty="0"/>
              <a:t> agisce come una copia cache completa e locale di una parte del database, permettendo di lavorare offline. Si riempiva una sola volta, la connessione veniva immediatamente chiusa, e si eseguivano modifiche, filtri e navigazioni in memoria.</a:t>
            </a:r>
            <a:br>
              <a:rPr lang="it-IT" sz="2000" dirty="0"/>
            </a:br>
            <a:r>
              <a:rPr lang="it-IT" sz="2000" dirty="0"/>
              <a:t>Quando il lavoro era finito, si riapriva la connessione e si inviavano tutte le modifiche (</a:t>
            </a:r>
            <a:r>
              <a:rPr lang="it-IT" sz="2000" b="1" dirty="0"/>
              <a:t>batch update</a:t>
            </a:r>
            <a:r>
              <a:rPr lang="it-IT" sz="2000" dirty="0"/>
              <a:t>) al database in un'unica operazione.</a:t>
            </a:r>
            <a:br>
              <a:rPr lang="it-IT" sz="2000" dirty="0"/>
            </a:br>
            <a:br>
              <a:rPr lang="it-IT" sz="2000" dirty="0"/>
            </a:br>
            <a:r>
              <a:rPr lang="it-IT" sz="2000" dirty="0"/>
              <a:t>Sebbene risolvesse la gestione delle connessioni, il </a:t>
            </a:r>
            <a:r>
              <a:rPr lang="it-IT" sz="2000" b="1" dirty="0"/>
              <a:t>DataSet</a:t>
            </a:r>
            <a:r>
              <a:rPr lang="it-IT" sz="2000" dirty="0"/>
              <a:t> era molto pesante (utilizzava </a:t>
            </a:r>
            <a:r>
              <a:rPr lang="it-IT" sz="2000" b="1" dirty="0"/>
              <a:t>XML</a:t>
            </a:r>
            <a:r>
              <a:rPr lang="it-IT" sz="2000" dirty="0"/>
              <a:t> per la serializzazione), era fortemente tipizzato in un modo poco flessibile e, soprattutto, richiedeva ancora al programmatore di gestire manualmente la logica di mappatura tra i dati e gli oggetti .NET.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9745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</a:t>
            </a:r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pratici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14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7FA3F-7251-BFB7-9354-B37B89C9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498" y="3429000"/>
            <a:ext cx="2715004" cy="1981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42CC34-F4F2-963E-0D93-EEE0B7FAAADF}"/>
              </a:ext>
            </a:extLst>
          </p:cNvPr>
          <p:cNvSpPr txBox="1"/>
          <p:nvPr/>
        </p:nvSpPr>
        <p:spPr>
          <a:xfrm>
            <a:off x="2409702" y="1397675"/>
            <a:ext cx="73725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Nel repository a vs </a:t>
            </a:r>
            <a:r>
              <a:rPr lang="en-US" dirty="0" err="1"/>
              <a:t>disposizione</a:t>
            </a:r>
            <a:r>
              <a:rPr lang="en-US" dirty="0"/>
              <a:t> </a:t>
            </a:r>
            <a:r>
              <a:rPr lang="en-US" dirty="0" err="1"/>
              <a:t>troverete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Utilizzo</a:t>
            </a:r>
            <a:r>
              <a:rPr lang="en-US" dirty="0"/>
              <a:t> di ADO.NET in </a:t>
            </a:r>
            <a:r>
              <a:rPr lang="en-US" dirty="0" err="1"/>
              <a:t>modalità</a:t>
            </a:r>
            <a:r>
              <a:rPr lang="en-US" dirty="0"/>
              <a:t> </a:t>
            </a:r>
            <a:r>
              <a:rPr lang="en-US" dirty="0" err="1"/>
              <a:t>connessa</a:t>
            </a:r>
            <a:r>
              <a:rPr lang="en-US" dirty="0"/>
              <a:t> (</a:t>
            </a:r>
            <a:r>
              <a:rPr lang="en-US" b="1" dirty="0" err="1"/>
              <a:t>AdoNetDataReader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Utilizzo</a:t>
            </a:r>
            <a:r>
              <a:rPr lang="en-US" dirty="0"/>
              <a:t> di ADO.NET in </a:t>
            </a:r>
            <a:r>
              <a:rPr lang="en-US" dirty="0" err="1"/>
              <a:t>modalità</a:t>
            </a:r>
            <a:r>
              <a:rPr lang="en-US" dirty="0"/>
              <a:t> </a:t>
            </a:r>
            <a:r>
              <a:rPr lang="en-US" dirty="0" err="1"/>
              <a:t>disconessa</a:t>
            </a:r>
            <a:r>
              <a:rPr lang="en-US" dirty="0"/>
              <a:t> (</a:t>
            </a:r>
            <a:r>
              <a:rPr lang="en-US" b="1" dirty="0" err="1"/>
              <a:t>AdoNetDataSet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Manipolazione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</a:t>
            </a:r>
            <a:r>
              <a:rPr lang="en-US" b="1" dirty="0"/>
              <a:t>Change Tracking </a:t>
            </a:r>
            <a:r>
              <a:rPr lang="en-US" dirty="0"/>
              <a:t>e </a:t>
            </a:r>
            <a:r>
              <a:rPr lang="en-US" b="1" dirty="0"/>
              <a:t>Update</a:t>
            </a:r>
            <a:r>
              <a:rPr lang="en-US" dirty="0"/>
              <a:t> database (</a:t>
            </a:r>
            <a:r>
              <a:rPr lang="en-US" b="1" dirty="0" err="1"/>
              <a:t>AdoNetDataSet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22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 dataset ADO.NET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15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92B0F-B316-BD38-ADA9-FB8A50BE03FD}"/>
              </a:ext>
            </a:extLst>
          </p:cNvPr>
          <p:cNvSpPr txBox="1"/>
          <p:nvPr/>
        </p:nvSpPr>
        <p:spPr>
          <a:xfrm>
            <a:off x="420600" y="1997839"/>
            <a:ext cx="6570202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000" dirty="0"/>
              <a:t>Il </a:t>
            </a:r>
            <a:r>
              <a:rPr lang="it-IT" sz="2000" b="1" dirty="0"/>
              <a:t>DataSet</a:t>
            </a:r>
            <a:r>
              <a:rPr lang="it-IT" sz="2000" dirty="0"/>
              <a:t> ADO.NET è progettato in modo esplicito per l'accesso ai dati indipendentemente da qualsiasi origine dati. </a:t>
            </a:r>
            <a:br>
              <a:rPr lang="it-IT" sz="2000" dirty="0"/>
            </a:br>
            <a:r>
              <a:rPr lang="it-IT" sz="2000" dirty="0"/>
              <a:t>Di conseguenza, può essere usato con origini dati multiple e differenti, usato </a:t>
            </a:r>
            <a:r>
              <a:rPr lang="it-IT" sz="2000" dirty="0" err="1"/>
              <a:t>usato</a:t>
            </a:r>
            <a:r>
              <a:rPr lang="it-IT" sz="2000" dirty="0"/>
              <a:t> per gestire i dati locali all'applicazione.</a:t>
            </a:r>
          </a:p>
          <a:p>
            <a:r>
              <a:rPr lang="it-IT" sz="2000" dirty="0"/>
              <a:t>Il </a:t>
            </a:r>
            <a:r>
              <a:rPr lang="it-IT" sz="2000" b="1" dirty="0"/>
              <a:t>DataSet</a:t>
            </a:r>
            <a:r>
              <a:rPr lang="it-IT" sz="2000" dirty="0"/>
              <a:t> Contiene una raccolta di uno o più oggetti </a:t>
            </a:r>
            <a:r>
              <a:rPr lang="it-IT" sz="2000" b="1" dirty="0"/>
              <a:t>DataTable</a:t>
            </a:r>
            <a:r>
              <a:rPr lang="it-IT" sz="2000" dirty="0"/>
              <a:t> costituiti da righe e colonne, nonché </a:t>
            </a:r>
            <a:r>
              <a:rPr lang="en-US" sz="2000" dirty="0"/>
              <a:t>primary key, foreign key, constraint </a:t>
            </a:r>
            <a:r>
              <a:rPr lang="it-IT" sz="2000" dirty="0"/>
              <a:t>e informazioni sulle relazioni tra </a:t>
            </a:r>
            <a:r>
              <a:rPr lang="it-IT" sz="2000" b="1" dirty="0"/>
              <a:t>DataTable</a:t>
            </a:r>
            <a:r>
              <a:rPr lang="it-IT" sz="2000" dirty="0"/>
              <a:t>. 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D5095D-13FE-D45D-B646-399C8A33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384" y="1462165"/>
            <a:ext cx="3944359" cy="39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002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APPROCCI a </a:t>
            </a:r>
            <a:r>
              <a:rPr lang="en-US" dirty="0" err="1"/>
              <a:t>confronto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16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4D35E-B5B0-769C-089A-7C6DD245A35C}"/>
              </a:ext>
            </a:extLst>
          </p:cNvPr>
          <p:cNvSpPr txBox="1"/>
          <p:nvPr/>
        </p:nvSpPr>
        <p:spPr>
          <a:xfrm>
            <a:off x="420600" y="1324644"/>
            <a:ext cx="1135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Quando è </a:t>
            </a:r>
            <a:r>
              <a:rPr lang="en-US" sz="2000" b="1" dirty="0" err="1"/>
              <a:t>opportuno</a:t>
            </a:r>
            <a:r>
              <a:rPr lang="en-US" sz="2000" b="1" dirty="0"/>
              <a:t> </a:t>
            </a:r>
            <a:r>
              <a:rPr lang="en-US" sz="2000" b="1" dirty="0" err="1"/>
              <a:t>utilizzare</a:t>
            </a:r>
            <a:r>
              <a:rPr lang="en-US" sz="2000" b="1" dirty="0"/>
              <a:t> </a:t>
            </a:r>
            <a:r>
              <a:rPr lang="en-US" sz="2000" b="1" dirty="0" err="1"/>
              <a:t>l'architettura</a:t>
            </a:r>
            <a:r>
              <a:rPr lang="en-US" sz="2000" b="1" dirty="0"/>
              <a:t> </a:t>
            </a:r>
            <a:r>
              <a:rPr lang="en-US" sz="2000" b="1" dirty="0" err="1"/>
              <a:t>connessa</a:t>
            </a:r>
            <a:r>
              <a:rPr lang="en-US" sz="2000" b="1" dirty="0"/>
              <a:t> o </a:t>
            </a:r>
            <a:r>
              <a:rPr lang="en-US" sz="2000" b="1" dirty="0" err="1"/>
              <a:t>disconnessa</a:t>
            </a:r>
            <a:r>
              <a:rPr lang="en-US" sz="2000" b="1" dirty="0"/>
              <a:t> di ADO.NET Core?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741D8-47E4-FF8C-A0EB-C8AA46EC6B98}"/>
              </a:ext>
            </a:extLst>
          </p:cNvPr>
          <p:cNvSpPr txBox="1"/>
          <p:nvPr/>
        </p:nvSpPr>
        <p:spPr>
          <a:xfrm>
            <a:off x="420600" y="1997839"/>
            <a:ext cx="11350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Utilizzare l'architettura connessa quando: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È necessario l'accesso ai dati in tempo reale.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È necessaria la coerenza istantanea dei dati tra l'applicazione e il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Applicazioni quali dashboard live o sistemi di transazione richiedono un feedback immediato.</a:t>
            </a:r>
          </a:p>
          <a:p>
            <a:pPr lvl="1"/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Utilizzare l'architettura disconnessa quando:</a:t>
            </a:r>
            <a:endParaRPr lang="it-IT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/>
              <a:t>L'applicazione deve funzionare offline o in scenari di elaborazione batch.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/>
              <a:t>Le prestazioni e la scalabilità sono essenziali e non è possibile mantenere connessioni aperte.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/>
              <a:t>L'applicazione deve funzionare con set di dati di grandi dimensioni ed eseguire l'elaborazione locale prima di inviare le modifiche al database.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550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ADO.NET - Connection Pool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17</a:t>
            </a:fld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741D8-47E4-FF8C-A0EB-C8AA46EC6B98}"/>
              </a:ext>
            </a:extLst>
          </p:cNvPr>
          <p:cNvSpPr txBox="1"/>
          <p:nvPr/>
        </p:nvSpPr>
        <p:spPr>
          <a:xfrm>
            <a:off x="352301" y="1155868"/>
            <a:ext cx="1156636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Cos'è: </a:t>
            </a:r>
            <a:r>
              <a:rPr lang="it-IT" sz="2000" dirty="0"/>
              <a:t>Una tecnica di ottimizzazione (gestita automaticamente dal client ADO.NET) per minimizzare i costi di apertura/chiusura delle connessioni.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Perché è necessario: </a:t>
            </a:r>
            <a:r>
              <a:rPr lang="it-IT" sz="2000" dirty="0"/>
              <a:t>Creare una nuova connessione fisica al database è un processo costoso in termini di tempo e risorse.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Come </a:t>
            </a:r>
            <a:r>
              <a:rPr lang="en-US" sz="2000" b="1" dirty="0" err="1"/>
              <a:t>funziona</a:t>
            </a:r>
            <a:r>
              <a:rPr lang="en-US" sz="2000" b="1" dirty="0"/>
              <a:t>:</a:t>
            </a:r>
            <a:endParaRPr lang="it-IT" sz="2000" b="1" dirty="0"/>
          </a:p>
          <a:p>
            <a:pPr lvl="1"/>
            <a:r>
              <a:rPr lang="it-IT" dirty="0"/>
              <a:t>• Ogni volta che un utente chiama </a:t>
            </a:r>
            <a:r>
              <a:rPr lang="it-IT" b="1" dirty="0"/>
              <a:t>OPEN() </a:t>
            </a:r>
            <a:r>
              <a:rPr lang="it-IT" dirty="0"/>
              <a:t>su una connessione, il pooler cerca una connessione disponibile nel pool</a:t>
            </a:r>
          </a:p>
          <a:p>
            <a:pPr lvl="1"/>
            <a:r>
              <a:rPr lang="it-IT" dirty="0"/>
              <a:t>• Se è disponibile una connessione in pool, la restituisce al chiamante invece di aprire una nuova connessione.</a:t>
            </a:r>
          </a:p>
          <a:p>
            <a:pPr lvl="1"/>
            <a:r>
              <a:rPr lang="it-IT" dirty="0"/>
              <a:t>• Quando l'applicazione chiama </a:t>
            </a:r>
            <a:r>
              <a:rPr lang="it-IT" b="1" dirty="0"/>
              <a:t>CLOSE() </a:t>
            </a:r>
            <a:r>
              <a:rPr lang="it-IT" dirty="0"/>
              <a:t>sulla connessione, il pooler la restituisce al set di connessioni attive in pool anziché chiuderlo</a:t>
            </a:r>
          </a:p>
          <a:p>
            <a:pPr lvl="1"/>
            <a:r>
              <a:rPr lang="it-IT" dirty="0"/>
              <a:t>• Una volta che la connessione viene restituita al pool, è pronta per essere riutilizzata alla successiva chiamata </a:t>
            </a:r>
            <a:r>
              <a:rPr lang="it-IT" b="1" dirty="0"/>
              <a:t>OPEN()</a:t>
            </a:r>
          </a:p>
          <a:p>
            <a:br>
              <a:rPr lang="it-IT" sz="2000" dirty="0"/>
            </a:br>
            <a:r>
              <a:rPr lang="it-IT" sz="2000" b="1" dirty="0"/>
              <a:t>Conseguenza</a:t>
            </a:r>
            <a:r>
              <a:rPr lang="it-IT" sz="2000" dirty="0"/>
              <a:t>: Migliora notevolmente la scalabilità e la velocità delle applicazioni web.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99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APPROCCI a </a:t>
            </a:r>
            <a:r>
              <a:rPr lang="en-US" dirty="0" err="1"/>
              <a:t>confronto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18</a:t>
            </a:fld>
            <a:endParaRPr lang="en-GB" noProof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C0CECE-99B1-BC7E-D241-8D37340C3C0D}"/>
              </a:ext>
            </a:extLst>
          </p:cNvPr>
          <p:cNvSpPr/>
          <p:nvPr/>
        </p:nvSpPr>
        <p:spPr>
          <a:xfrm>
            <a:off x="3268870" y="1789044"/>
            <a:ext cx="5654260" cy="34124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EC6B7-AC70-E60D-9E3F-D6155630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12" y="2038820"/>
            <a:ext cx="4961483" cy="291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06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A3535-52E0-3CCD-0618-0D6252ACC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rformance Metrics Dashboard">
            <a:extLst>
              <a:ext uri="{FF2B5EF4-FFF2-40B4-BE49-F238E27FC236}">
                <a16:creationId xmlns:a16="http://schemas.microsoft.com/office/drawing/2014/main" id="{3EB0B74B-02D0-5B75-70C1-9D603B87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191" y="1390624"/>
            <a:ext cx="7530213" cy="423517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FAD3C-5B43-B7EF-0043-B83D327F7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7078"/>
            <a:ext cx="3686299" cy="305943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500" noProof="0"/>
              <a:t>© Copyright MSC Mediterranean Shipping Company SA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500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F4D0-B03A-E216-3BC4-47BC6631D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79957"/>
            <a:ext cx="459249" cy="3059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noProof="0" smtClean="0"/>
              <a:pPr>
                <a:spcAft>
                  <a:spcPts val="600"/>
                </a:spcAft>
                <a:defRPr/>
              </a:pPr>
              <a:t>19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D451F-812B-AC35-010C-A70683E7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00" y="-1"/>
            <a:ext cx="11350800" cy="1051561"/>
          </a:xfrm>
        </p:spPr>
        <p:txBody>
          <a:bodyPr anchor="ctr">
            <a:normAutofit/>
          </a:bodyPr>
          <a:lstStyle/>
          <a:p>
            <a:r>
              <a:rPr lang="en-US" dirty="0"/>
              <a:t>ADO.NET : APPROCCI a </a:t>
            </a:r>
            <a:r>
              <a:rPr lang="en-US" dirty="0" err="1"/>
              <a:t>confronto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1216CE0-2C83-B9C7-57B8-39C44F6B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to meet you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C9BA253-E017-EC84-B6BD-E283243A6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noProof="0"/>
              <a:t>© Copyright MSC Mediterranean Shipping Company SA</a:t>
            </a:r>
          </a:p>
          <a:p>
            <a:pPr>
              <a:spcAft>
                <a:spcPts val="600"/>
              </a:spcAft>
            </a:pPr>
            <a:r>
              <a:rPr lang="en-GB" noProof="0"/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93A769C-DAEC-E2F4-959A-120E90CED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smtClean="0"/>
              <a:pPr>
                <a:spcAft>
                  <a:spcPts val="600"/>
                </a:spcAft>
                <a:defRPr/>
              </a:pPr>
              <a:t>2</a:t>
            </a:fld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BFC6C-9E85-A9CC-DA50-F37EE16B41C3}"/>
              </a:ext>
            </a:extLst>
          </p:cNvPr>
          <p:cNvSpPr txBox="1"/>
          <p:nvPr/>
        </p:nvSpPr>
        <p:spPr>
          <a:xfrm>
            <a:off x="4888588" y="1830057"/>
            <a:ext cx="6743431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/>
              <a:t>Massimiliano Sorce</a:t>
            </a:r>
          </a:p>
          <a:p>
            <a:r>
              <a:rPr lang="en-US" sz="2400" dirty="0"/>
              <a:t>Senior Developer @ MSC Technology Italy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1 year on-board in MSC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20+ years experience on Microsoft Technology Stack</a:t>
            </a:r>
          </a:p>
          <a:p>
            <a:r>
              <a:rPr lang="en-US" sz="2400" dirty="0">
                <a:hlinkClick r:id="rId3"/>
              </a:rPr>
              <a:t>massimiliano.sorce@msc.com</a:t>
            </a:r>
            <a:endParaRPr lang="en-US" sz="2400" dirty="0"/>
          </a:p>
          <a:p>
            <a:r>
              <a:rPr lang="en-US" sz="2400" dirty="0">
                <a:hlinkClick r:id="rId4"/>
              </a:rPr>
              <a:t>Massimiliano Sorce</a:t>
            </a:r>
            <a:endParaRPr lang="en-US" sz="2400" dirty="0"/>
          </a:p>
        </p:txBody>
      </p:sp>
      <p:pic>
        <p:nvPicPr>
          <p:cNvPr id="24" name="Graphic 23" descr="Briefcase outline">
            <a:extLst>
              <a:ext uri="{FF2B5EF4-FFF2-40B4-BE49-F238E27FC236}">
                <a16:creationId xmlns:a16="http://schemas.microsoft.com/office/drawing/2014/main" id="{0FFDB2DF-8D42-E490-3F3C-5A38BF6C4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621402" y="2350815"/>
            <a:ext cx="267360" cy="26736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518520-3DE5-BAA8-192A-09A9FFD0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02" y="2743975"/>
            <a:ext cx="259452" cy="22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me | Microsoft Open Source">
            <a:extLst>
              <a:ext uri="{FF2B5EF4-FFF2-40B4-BE49-F238E27FC236}">
                <a16:creationId xmlns:a16="http://schemas.microsoft.com/office/drawing/2014/main" id="{6EA685FD-DCB3-532E-B160-780A5F43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83" y="3123824"/>
            <a:ext cx="205890" cy="20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Envelope with solid fill">
            <a:extLst>
              <a:ext uri="{FF2B5EF4-FFF2-40B4-BE49-F238E27FC236}">
                <a16:creationId xmlns:a16="http://schemas.microsoft.com/office/drawing/2014/main" id="{E3FE7F2D-1EF4-A765-7806-C97DE505D5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21402" y="3482384"/>
            <a:ext cx="278662" cy="278662"/>
          </a:xfrm>
          <a:prstGeom prst="rect">
            <a:avLst/>
          </a:prstGeom>
        </p:spPr>
      </p:pic>
      <p:pic>
        <p:nvPicPr>
          <p:cNvPr id="1038" name="Picture 14" descr="Linkedin - Free social media icons">
            <a:extLst>
              <a:ext uri="{FF2B5EF4-FFF2-40B4-BE49-F238E27FC236}">
                <a16:creationId xmlns:a16="http://schemas.microsoft.com/office/drawing/2014/main" id="{3AAAE0D6-143A-18BF-367C-36C3CB295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10" y="3855042"/>
            <a:ext cx="229672" cy="22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person looking down with a serious expression&#10;&#10;AI-generated content may be incorrect.">
            <a:extLst>
              <a:ext uri="{FF2B5EF4-FFF2-40B4-BE49-F238E27FC236}">
                <a16:creationId xmlns:a16="http://schemas.microsoft.com/office/drawing/2014/main" id="{7B36CB6A-2981-9BEC-A703-64F65FBC1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220169"/>
            <a:ext cx="2260600" cy="4013200"/>
          </a:xfrm>
        </p:spPr>
      </p:pic>
    </p:spTree>
    <p:extLst>
      <p:ext uri="{BB962C8B-B14F-4D97-AF65-F5344CB8AC3E}">
        <p14:creationId xmlns:p14="http://schemas.microsoft.com/office/powerpoint/2010/main" val="358452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AEA5-F863-D80B-D0E2-26325829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CONNESSIONE ado.net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AD7EA-2E78-09EB-0718-1060A0FFB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34F12-1F2D-8876-B6BE-359EFFE8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20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44E22-7FBA-5F8A-30B2-0842766A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2685208"/>
            <a:ext cx="8421275" cy="2610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6FCB4-C4D2-B952-D793-B4D9F6E8A5AE}"/>
              </a:ext>
            </a:extLst>
          </p:cNvPr>
          <p:cNvSpPr txBox="1"/>
          <p:nvPr/>
        </p:nvSpPr>
        <p:spPr>
          <a:xfrm>
            <a:off x="3103609" y="1714702"/>
            <a:ext cx="598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Vedremo</a:t>
            </a:r>
            <a:r>
              <a:rPr lang="en-US" dirty="0"/>
              <a:t> </a:t>
            </a:r>
            <a:r>
              <a:rPr lang="en-US" dirty="0" err="1"/>
              <a:t>meglio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 in </a:t>
            </a:r>
            <a:r>
              <a:rPr lang="en-US" dirty="0" err="1"/>
              <a:t>pratica</a:t>
            </a:r>
            <a:r>
              <a:rPr lang="en-US" dirty="0"/>
              <a:t> </a:t>
            </a:r>
            <a:r>
              <a:rPr lang="en-US" dirty="0" err="1"/>
              <a:t>lanciando</a:t>
            </a:r>
            <a:r>
              <a:rPr lang="en-US" dirty="0"/>
              <a:t> il </a:t>
            </a:r>
            <a:r>
              <a:rPr lang="en-US" dirty="0" err="1"/>
              <a:t>codice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2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AEA5-F863-D80B-D0E2-26325829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datareader ado.net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AD7EA-2E78-09EB-0718-1060A0FFB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34F12-1F2D-8876-B6BE-359EFFE8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21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D327A-A91B-27DA-15BD-46579621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1156970"/>
            <a:ext cx="11088647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1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AEA5-F863-D80B-D0E2-26325829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datareader ado.net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AD7EA-2E78-09EB-0718-1060A0FFB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34F12-1F2D-8876-B6BE-359EFFE8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22</a:t>
            </a:fld>
            <a:endParaRPr lang="en-GB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781A69-4C39-8B27-288F-58948AF36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703" y="2571630"/>
            <a:ext cx="9802593" cy="1714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94788-5080-BD05-5497-160E53F4FBE4}"/>
              </a:ext>
            </a:extLst>
          </p:cNvPr>
          <p:cNvSpPr txBox="1"/>
          <p:nvPr/>
        </p:nvSpPr>
        <p:spPr>
          <a:xfrm>
            <a:off x="2543584" y="1560793"/>
            <a:ext cx="710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 </a:t>
            </a:r>
            <a:r>
              <a:rPr lang="en-US" dirty="0" err="1"/>
              <a:t>l’accesso</a:t>
            </a:r>
            <a:r>
              <a:rPr lang="en-US" dirty="0"/>
              <a:t> al </a:t>
            </a:r>
            <a:r>
              <a:rPr lang="en-US" dirty="0" err="1"/>
              <a:t>valore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colonne</a:t>
            </a:r>
            <a:r>
              <a:rPr lang="en-US" dirty="0"/>
              <a:t> </a:t>
            </a:r>
            <a:r>
              <a:rPr lang="en-US" dirty="0" err="1"/>
              <a:t>avviene</a:t>
            </a:r>
            <a:r>
              <a:rPr lang="en-US" dirty="0"/>
              <a:t> per key (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colonna</a:t>
            </a:r>
            <a:r>
              <a:rPr lang="en-US" dirty="0"/>
              <a:t>)</a:t>
            </a:r>
          </a:p>
          <a:p>
            <a:r>
              <a:rPr lang="en-US" dirty="0" err="1"/>
              <a:t>Vedremo</a:t>
            </a:r>
            <a:r>
              <a:rPr lang="en-US" dirty="0"/>
              <a:t> </a:t>
            </a:r>
            <a:r>
              <a:rPr lang="en-US" dirty="0" err="1"/>
              <a:t>meglio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esempio</a:t>
            </a:r>
            <a:r>
              <a:rPr lang="en-US" dirty="0"/>
              <a:t> in </a:t>
            </a:r>
            <a:r>
              <a:rPr lang="en-US" dirty="0" err="1"/>
              <a:t>pratica</a:t>
            </a:r>
            <a:r>
              <a:rPr lang="en-US" dirty="0"/>
              <a:t> </a:t>
            </a:r>
            <a:r>
              <a:rPr lang="en-US" dirty="0" err="1"/>
              <a:t>lanciando</a:t>
            </a:r>
            <a:r>
              <a:rPr lang="en-US" dirty="0"/>
              <a:t> il </a:t>
            </a:r>
            <a:r>
              <a:rPr lang="en-US" dirty="0" err="1"/>
              <a:t>codice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86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AEA5-F863-D80B-D0E2-26325829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ExecuteScalar - COMMAND ado.net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AD7EA-2E78-09EB-0718-1060A0FFB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34F12-1F2D-8876-B6BE-359EFFE8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23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1F537-4102-F1D9-0087-999A240B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metodo </a:t>
            </a:r>
            <a:r>
              <a:rPr lang="it-IT" b="1" dirty="0"/>
              <a:t>ExecuteScalar</a:t>
            </a:r>
            <a:r>
              <a:rPr lang="it-IT" dirty="0"/>
              <a:t> di </a:t>
            </a:r>
            <a:r>
              <a:rPr lang="it-IT" b="1" dirty="0"/>
              <a:t>SqlCommand</a:t>
            </a:r>
            <a:r>
              <a:rPr lang="it-IT" dirty="0"/>
              <a:t> viene utilizzato per eseguire comandi SQL che restituiscono un singolo valore.</a:t>
            </a:r>
            <a:br>
              <a:rPr lang="it-IT" dirty="0"/>
            </a:br>
            <a:r>
              <a:rPr lang="it-IT" dirty="0"/>
              <a:t>Il risultato restituito da </a:t>
            </a:r>
            <a:r>
              <a:rPr lang="it-IT" b="1" dirty="0"/>
              <a:t>ExecuteScalar</a:t>
            </a:r>
            <a:r>
              <a:rPr lang="it-IT" dirty="0"/>
              <a:t> è un oggetto che è possibile convertire nel tipo previsto.</a:t>
            </a:r>
            <a:br>
              <a:rPr lang="it-IT" dirty="0"/>
            </a:br>
            <a:r>
              <a:rPr lang="it-IT" dirty="0"/>
              <a:t>Questo metodo è utile quando si desidera recuperare una singola informazione da un database, ad esempio un valore aggregato (COUNT, MAX, MIN, SUM) o un valore da una colonna specifica in una riga specifica.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40069-8E85-19C0-1029-E41739C4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2398649"/>
            <a:ext cx="844032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73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AEA5-F863-D80B-D0E2-26325829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ExecuteNonQuery - COMMAND ado.net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AD7EA-2E78-09EB-0718-1060A0FFB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34F12-1F2D-8876-B6BE-359EFFE8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24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1F537-4102-F1D9-0087-999A240B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metodo </a:t>
            </a:r>
            <a:r>
              <a:rPr lang="it-IT" b="1" dirty="0"/>
              <a:t>ExecuteNonQuery</a:t>
            </a:r>
            <a:r>
              <a:rPr lang="it-IT" dirty="0"/>
              <a:t> dell'oggetto </a:t>
            </a:r>
            <a:r>
              <a:rPr lang="it-IT" b="1" dirty="0"/>
              <a:t>SqlCommand</a:t>
            </a:r>
            <a:r>
              <a:rPr lang="it-IT" dirty="0"/>
              <a:t> viene utilizzato per eseguire comandi SQL che non restituiscono alcun dato, ma piuttosto il numero di righe interessate dal comando nel database. </a:t>
            </a:r>
            <a:br>
              <a:rPr lang="it-IT" dirty="0"/>
            </a:br>
            <a:r>
              <a:rPr lang="it-IT" dirty="0"/>
              <a:t>Questi includono comandi INSERT, UPDATE, DELETE e DDL (Data Definition Language) come CREATE TABLE e ALTER TABLE.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226C7-FF75-789B-65D6-0AD686FF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2256488"/>
            <a:ext cx="8278380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2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</a:t>
            </a:r>
            <a:r>
              <a:rPr lang="it-IT" dirty="0"/>
              <a:t>Il Problema dell'Ibridazione (Impedance Mismatch)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25</a:t>
            </a:fld>
            <a:endParaRPr lang="en-GB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8A9BF-5E06-F845-BDC5-9A744E55459B}"/>
              </a:ext>
            </a:extLst>
          </p:cNvPr>
          <p:cNvSpPr txBox="1"/>
          <p:nvPr/>
        </p:nvSpPr>
        <p:spPr>
          <a:xfrm>
            <a:off x="420600" y="1900049"/>
            <a:ext cx="11350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Questo lavoro ripetitivo di aprire connessioni, eseguire SQL, leggere riga per riga, mappare manualmente e chiudere connessione è il cuore del problema che gli </a:t>
            </a:r>
            <a:r>
              <a:rPr lang="it-IT" sz="2000" b="1" dirty="0"/>
              <a:t>ORM (Object-Relational Mappers) </a:t>
            </a:r>
            <a:r>
              <a:rPr lang="it-IT" sz="2000" dirty="0"/>
              <a:t>come </a:t>
            </a:r>
            <a:r>
              <a:rPr lang="it-IT" sz="2000" b="1" dirty="0"/>
              <a:t>Entity Framework Core </a:t>
            </a:r>
            <a:r>
              <a:rPr lang="it-IT" sz="2000" dirty="0"/>
              <a:t>cercano di risolvere.</a:t>
            </a:r>
          </a:p>
          <a:p>
            <a:endParaRPr lang="it-IT" sz="2000" dirty="0"/>
          </a:p>
          <a:p>
            <a:r>
              <a:rPr lang="it-IT" sz="2000" dirty="0"/>
              <a:t>Il problema centrale si chiama </a:t>
            </a:r>
            <a:r>
              <a:rPr lang="it-IT" sz="2000" b="1" dirty="0"/>
              <a:t>Object-Relational Impedance Mismatch</a:t>
            </a:r>
            <a:r>
              <a:rPr lang="it-IT" sz="2000" dirty="0"/>
              <a:t>, o '</a:t>
            </a:r>
            <a:r>
              <a:rPr lang="it-IT" sz="2000" b="1" dirty="0"/>
              <a:t>ibridazione</a:t>
            </a:r>
            <a:r>
              <a:rPr lang="it-IT" sz="2000" dirty="0"/>
              <a:t>'. Noi lavoriamo con oggetti e classi nel codice, ma il database lavora con tabelle. C'è una costante 'traduzione' manuale da fare tra questi due mondi, che è ripetitiva, soggetta a errori e rallenta lo sviluppo.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963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ADO.NET: Il Problema del </a:t>
            </a:r>
            <a:r>
              <a:rPr lang="it-IT" i="1" dirty="0"/>
              <a:t>Boilerplate Code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26</a:t>
            </a:fld>
            <a:endParaRPr lang="en-GB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8A9BF-5E06-F845-BDC5-9A744E55459B}"/>
              </a:ext>
            </a:extLst>
          </p:cNvPr>
          <p:cNvSpPr txBox="1"/>
          <p:nvPr/>
        </p:nvSpPr>
        <p:spPr>
          <a:xfrm>
            <a:off x="420600" y="1102509"/>
            <a:ext cx="1135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La Zavorra di ADO.NET : </a:t>
            </a:r>
            <a:r>
              <a:rPr lang="it-IT" sz="2000" dirty="0"/>
              <a:t>Il </a:t>
            </a:r>
            <a:r>
              <a:rPr lang="it-IT" sz="2000" b="1" i="1" dirty="0"/>
              <a:t>Boilerplate Code</a:t>
            </a:r>
            <a:r>
              <a:rPr lang="it-IT" sz="2000" b="1" dirty="0"/>
              <a:t> </a:t>
            </a:r>
            <a:r>
              <a:rPr lang="it-IT" sz="2000" dirty="0"/>
              <a:t>è il codice </a:t>
            </a:r>
            <a:r>
              <a:rPr lang="it-IT" sz="2000" b="1" dirty="0"/>
              <a:t>ripetitivo, standardizzato</a:t>
            </a:r>
            <a:r>
              <a:rPr lang="it-IT" sz="2000" dirty="0"/>
              <a:t> che deve essere scritto più volte con modifiche minime, ma </a:t>
            </a:r>
            <a:r>
              <a:rPr lang="it-IT" sz="2000" b="1" dirty="0"/>
              <a:t>necessario</a:t>
            </a:r>
            <a:r>
              <a:rPr lang="it-IT" sz="2000" dirty="0"/>
              <a:t> per eseguire un compito.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A1084-15D1-DB95-489A-90E9B6C070A0}"/>
              </a:ext>
            </a:extLst>
          </p:cNvPr>
          <p:cNvSpPr txBox="1"/>
          <p:nvPr/>
        </p:nvSpPr>
        <p:spPr>
          <a:xfrm>
            <a:off x="420600" y="1805102"/>
            <a:ext cx="11350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Per ogni singola operazione di lettura dati (</a:t>
            </a:r>
            <a:r>
              <a:rPr lang="it-IT" dirty="0">
                <a:latin typeface="Courier New" panose="02070309020205020404" pitchFamily="49" charset="0"/>
              </a:rPr>
              <a:t>SELECT</a:t>
            </a:r>
            <a:r>
              <a:rPr lang="it-IT" dirty="0"/>
              <a:t>), sono richiesti i seguenti </a:t>
            </a:r>
            <a:r>
              <a:rPr lang="it-IT" b="1" dirty="0"/>
              <a:t>5 passaggi non negoziabili</a:t>
            </a:r>
            <a:r>
              <a:rPr lang="it-IT" dirty="0"/>
              <a:t> nel codice: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Dichiarare e Aprire</a:t>
            </a:r>
            <a:r>
              <a:rPr lang="it-IT" dirty="0"/>
              <a:t> esplicitamente la Connection : </a:t>
            </a:r>
            <a:r>
              <a:rPr lang="en-US" sz="1600" i="1" dirty="0"/>
              <a:t>using (var conn = new </a:t>
            </a:r>
            <a:r>
              <a:rPr lang="en-US" sz="1600" i="1" dirty="0" err="1"/>
              <a:t>SqlConnection</a:t>
            </a:r>
            <a:r>
              <a:rPr lang="en-US" sz="1600" i="1" dirty="0"/>
              <a:t>(...))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Dichiarare</a:t>
            </a:r>
            <a:r>
              <a:rPr lang="en-US" dirty="0"/>
              <a:t> e </a:t>
            </a:r>
            <a:r>
              <a:rPr lang="en-US" dirty="0" err="1"/>
              <a:t>popolare</a:t>
            </a:r>
            <a:r>
              <a:rPr lang="en-US" dirty="0"/>
              <a:t> il Command : </a:t>
            </a:r>
            <a:r>
              <a:rPr lang="en-US" sz="1600" i="1" dirty="0"/>
              <a:t>var </a:t>
            </a:r>
            <a:r>
              <a:rPr lang="en-US" sz="1600" i="1" dirty="0" err="1"/>
              <a:t>cmd</a:t>
            </a:r>
            <a:r>
              <a:rPr lang="en-US" sz="1600" i="1" dirty="0"/>
              <a:t> = new </a:t>
            </a:r>
            <a:r>
              <a:rPr lang="en-US" sz="1600" i="1" dirty="0" err="1"/>
              <a:t>SqlCommand</a:t>
            </a:r>
            <a:r>
              <a:rPr lang="en-US" sz="1600" i="1" dirty="0"/>
              <a:t>("SELECT...");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Eseguire</a:t>
            </a:r>
            <a:r>
              <a:rPr lang="it-IT" dirty="0"/>
              <a:t> il comando e ottenere il DataReader : </a:t>
            </a:r>
            <a:r>
              <a:rPr lang="en-US" sz="1600" i="1" dirty="0"/>
              <a:t>var reader = </a:t>
            </a:r>
            <a:r>
              <a:rPr lang="en-US" sz="1600" i="1" dirty="0" err="1"/>
              <a:t>cmd.ExecuteReader</a:t>
            </a:r>
            <a:r>
              <a:rPr lang="en-US" sz="1600" i="1" dirty="0"/>
              <a:t>();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Mappare riga per riga</a:t>
            </a:r>
            <a:r>
              <a:rPr lang="it-IT" dirty="0"/>
              <a:t> i dati (conversione manuale) : </a:t>
            </a:r>
            <a:r>
              <a:rPr lang="en-US" sz="1600" i="1" dirty="0"/>
              <a:t>while (</a:t>
            </a:r>
            <a:r>
              <a:rPr lang="en-US" sz="1600" i="1" dirty="0" err="1"/>
              <a:t>reader.Read</a:t>
            </a:r>
            <a:r>
              <a:rPr lang="en-US" sz="1600" i="1" dirty="0"/>
              <a:t>()) { </a:t>
            </a:r>
            <a:r>
              <a:rPr lang="en-US" sz="1600" i="1" dirty="0" err="1"/>
              <a:t>entity.Prop</a:t>
            </a:r>
            <a:r>
              <a:rPr lang="en-US" sz="1600" i="1" dirty="0"/>
              <a:t> = reader["Col"].</a:t>
            </a:r>
            <a:r>
              <a:rPr lang="en-US" sz="1600" i="1" dirty="0" err="1"/>
              <a:t>ToString</a:t>
            </a:r>
            <a:r>
              <a:rPr lang="en-US" sz="1600" i="1" dirty="0"/>
              <a:t>(); }</a:t>
            </a:r>
            <a:endParaRPr lang="it-IT" sz="1600" i="1" dirty="0"/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Chiudere e chiamare il Dispose</a:t>
            </a:r>
            <a:r>
              <a:rPr lang="it-IT" dirty="0"/>
              <a:t> esplicitamente la per Connection e il DataReader : </a:t>
            </a:r>
            <a:r>
              <a:rPr lang="en-US" sz="1600" i="1" dirty="0" err="1"/>
              <a:t>reader.Close</a:t>
            </a:r>
            <a:r>
              <a:rPr lang="en-US" sz="1600" i="1" dirty="0"/>
              <a:t>(); </a:t>
            </a:r>
            <a:r>
              <a:rPr lang="en-US" sz="1600" i="1" dirty="0" err="1"/>
              <a:t>conn.Close</a:t>
            </a:r>
            <a:r>
              <a:rPr lang="en-US" sz="1600" i="1" dirty="0"/>
              <a:t>();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2788B-7C6A-A5DB-0757-309493D5C9B5}"/>
              </a:ext>
            </a:extLst>
          </p:cNvPr>
          <p:cNvSpPr txBox="1"/>
          <p:nvPr/>
        </p:nvSpPr>
        <p:spPr>
          <a:xfrm>
            <a:off x="1394234" y="3950196"/>
            <a:ext cx="8600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La conseguenza: </a:t>
            </a:r>
            <a:r>
              <a:rPr lang="it-IT" dirty="0"/>
              <a:t>Questo codice deve essere replicato </a:t>
            </a:r>
            <a:r>
              <a:rPr lang="it-IT" b="1" dirty="0"/>
              <a:t>per ogni singola query</a:t>
            </a:r>
            <a:r>
              <a:rPr lang="it-IT" dirty="0"/>
              <a:t>, rallentando lo sviluppo e aumentando il rischio di </a:t>
            </a:r>
            <a:r>
              <a:rPr lang="it-IT" b="1" dirty="0"/>
              <a:t>errori di connessione</a:t>
            </a:r>
            <a:r>
              <a:rPr lang="it-IT" dirty="0"/>
              <a:t> (es: dimenticare il </a:t>
            </a:r>
            <a:r>
              <a:rPr lang="it-IT" dirty="0">
                <a:effectLst/>
              </a:rPr>
              <a:t>D</a:t>
            </a:r>
            <a:r>
              <a:rPr lang="it-IT" dirty="0"/>
              <a:t>ispose).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62578-84CC-8040-2DE4-6194C630D22B}"/>
              </a:ext>
            </a:extLst>
          </p:cNvPr>
          <p:cNvSpPr txBox="1"/>
          <p:nvPr/>
        </p:nvSpPr>
        <p:spPr>
          <a:xfrm>
            <a:off x="1394234" y="4785471"/>
            <a:ext cx="9465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Obiettivo di EF Core:</a:t>
            </a:r>
            <a:r>
              <a:rPr lang="it-IT" dirty="0"/>
              <a:t> Ridurre questi 5 passaggi a 1: l'istruzione </a:t>
            </a:r>
            <a:r>
              <a:rPr lang="it-IT" b="1" dirty="0"/>
              <a:t>LINQ (Language Integrated Query) </a:t>
            </a:r>
            <a:r>
              <a:rPr lang="it-IT" dirty="0"/>
              <a:t>un linguaggio di query nativo in C#, anziché scrivere stringhe SQL.</a:t>
            </a:r>
            <a:endParaRPr lang="en-US" dirty="0"/>
          </a:p>
        </p:txBody>
      </p:sp>
      <p:pic>
        <p:nvPicPr>
          <p:cNvPr id="1026" name="Picture 2" descr="Immagine di long complex code clock icon">
            <a:extLst>
              <a:ext uri="{FF2B5EF4-FFF2-40B4-BE49-F238E27FC236}">
                <a16:creationId xmlns:a16="http://schemas.microsoft.com/office/drawing/2014/main" id="{A99AA4E6-FF21-EE84-8AC2-8DACEBF4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1" y="3877501"/>
            <a:ext cx="961300" cy="7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ing, meter, performance, programming, speed icon - Download on Iconfinder">
            <a:extLst>
              <a:ext uri="{FF2B5EF4-FFF2-40B4-BE49-F238E27FC236}">
                <a16:creationId xmlns:a16="http://schemas.microsoft.com/office/drawing/2014/main" id="{AC560275-9607-870A-E18C-1026EE77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9" y="4734197"/>
            <a:ext cx="715224" cy="71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21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ESEMPI E RISORSE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27</a:t>
            </a:fld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741D8-47E4-FF8C-A0EB-C8AA46EC6B98}"/>
              </a:ext>
            </a:extLst>
          </p:cNvPr>
          <p:cNvSpPr txBox="1"/>
          <p:nvPr/>
        </p:nvSpPr>
        <p:spPr>
          <a:xfrm>
            <a:off x="1724416" y="3013501"/>
            <a:ext cx="8743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Per </a:t>
            </a:r>
            <a:r>
              <a:rPr lang="en-US" sz="2400" dirty="0" err="1"/>
              <a:t>approfondimenti</a:t>
            </a:r>
            <a:r>
              <a:rPr lang="en-US" sz="2400" dirty="0"/>
              <a:t> </a:t>
            </a:r>
            <a:r>
              <a:rPr lang="en-US" sz="2400" b="1" dirty="0"/>
              <a:t>ADO.NET Microsoft Learn</a:t>
            </a:r>
            <a:r>
              <a:rPr lang="en-US" sz="2400" dirty="0"/>
              <a:t>: </a:t>
            </a:r>
          </a:p>
          <a:p>
            <a:r>
              <a:rPr lang="en-US" sz="2400" dirty="0">
                <a:hlinkClick r:id="rId2"/>
              </a:rPr>
              <a:t>https://learn.microsoft.com/en-us/dotnet/framework/data/adonet/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841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B3144-E1CB-F80B-C098-1BA9DF4F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6CBC-74CF-23D7-70F9-ECA738B6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CC8C8-C9E7-C410-8667-F21C3C4EA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986E7-1243-319A-9A28-CB782026D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28</a:t>
            </a:fld>
            <a:endParaRPr lang="en-GB" noProof="0"/>
          </a:p>
        </p:txBody>
      </p:sp>
      <p:pic>
        <p:nvPicPr>
          <p:cNvPr id="1026" name="Picture 2" descr="Coding Time - Coding class in Elk Grove">
            <a:extLst>
              <a:ext uri="{FF2B5EF4-FFF2-40B4-BE49-F238E27FC236}">
                <a16:creationId xmlns:a16="http://schemas.microsoft.com/office/drawing/2014/main" id="{EA743F48-1C31-6E4E-2917-168B683C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91" y="2632962"/>
            <a:ext cx="3524816" cy="114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FE92AD-3453-7C98-552C-07C0F2F5F037}"/>
              </a:ext>
            </a:extLst>
          </p:cNvPr>
          <p:cNvSpPr/>
          <p:nvPr/>
        </p:nvSpPr>
        <p:spPr>
          <a:xfrm>
            <a:off x="3176256" y="1842505"/>
            <a:ext cx="5839485" cy="272509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46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77A-6BDB-5844-970F-43C577F3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VS ENTITY FRAMEWORK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C5A6C-98EA-3610-D8DD-F605DBC8A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DBE61-BF83-7FA6-DEB6-779AAAC37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29</a:t>
            </a:fld>
            <a:endParaRPr lang="en-GB" noProof="0"/>
          </a:p>
        </p:txBody>
      </p:sp>
      <p:pic>
        <p:nvPicPr>
          <p:cNvPr id="1026" name="Picture 2" descr="ADO.NET Basics: How to Connect C# Code ...">
            <a:extLst>
              <a:ext uri="{FF2B5EF4-FFF2-40B4-BE49-F238E27FC236}">
                <a16:creationId xmlns:a16="http://schemas.microsoft.com/office/drawing/2014/main" id="{946EAC08-9B37-E062-6810-969051D4C4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20" y="136686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F Core 2.0 Hosting ...">
            <a:extLst>
              <a:ext uri="{FF2B5EF4-FFF2-40B4-BE49-F238E27FC236}">
                <a16:creationId xmlns:a16="http://schemas.microsoft.com/office/drawing/2014/main" id="{E05B5FFD-1C58-E733-A557-3D7FC87F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80" y="1366862"/>
            <a:ext cx="28956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12714-724F-D023-7A2B-24F698545DE6}"/>
              </a:ext>
            </a:extLst>
          </p:cNvPr>
          <p:cNvSpPr txBox="1"/>
          <p:nvPr/>
        </p:nvSpPr>
        <p:spPr>
          <a:xfrm>
            <a:off x="1945220" y="3370306"/>
            <a:ext cx="2619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Controllo totale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Più codice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Meno astrazione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C337-01FE-871A-F201-37A71487D2E6}"/>
              </a:ext>
            </a:extLst>
          </p:cNvPr>
          <p:cNvSpPr txBox="1"/>
          <p:nvPr/>
        </p:nvSpPr>
        <p:spPr>
          <a:xfrm>
            <a:off x="7351180" y="3370306"/>
            <a:ext cx="36420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Meno codice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Più astrazione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Supporto per LINQ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Gestione automatica delle relazioni e migrazioni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3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77A-6BDB-5844-970F-43C577F3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 ADO.NET a ENTITY FRAMEWORK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C5A6C-98EA-3610-D8DD-F605DBC8A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DBE61-BF83-7FA6-DEB6-779AAAC37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</a:t>
            </a:fld>
            <a:endParaRPr lang="en-GB" noProof="0"/>
          </a:p>
        </p:txBody>
      </p:sp>
      <p:pic>
        <p:nvPicPr>
          <p:cNvPr id="1026" name="Picture 2" descr="ADO.NET Basics: How to Connect C# Code ...">
            <a:extLst>
              <a:ext uri="{FF2B5EF4-FFF2-40B4-BE49-F238E27FC236}">
                <a16:creationId xmlns:a16="http://schemas.microsoft.com/office/drawing/2014/main" id="{946EAC08-9B37-E062-6810-969051D4C4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202865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F Core 2.0 Hosting ...">
            <a:extLst>
              <a:ext uri="{FF2B5EF4-FFF2-40B4-BE49-F238E27FC236}">
                <a16:creationId xmlns:a16="http://schemas.microsoft.com/office/drawing/2014/main" id="{E05B5FFD-1C58-E733-A557-3D7FC87F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52" y="3267075"/>
            <a:ext cx="28956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342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</a:t>
            </a:r>
            <a:r>
              <a:rPr lang="en-US" b="0" dirty="0"/>
              <a:t>Introduzione a Entity Framework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30</a:t>
            </a:fld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741D8-47E4-FF8C-A0EB-C8AA46EC6B98}"/>
              </a:ext>
            </a:extLst>
          </p:cNvPr>
          <p:cNvSpPr txBox="1"/>
          <p:nvPr/>
        </p:nvSpPr>
        <p:spPr>
          <a:xfrm>
            <a:off x="582246" y="1628506"/>
            <a:ext cx="691270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it-IT" sz="2000" b="1" dirty="0"/>
              <a:t>Entity Framework Core (EF Core)</a:t>
            </a:r>
            <a:r>
              <a:rPr lang="it-IT" sz="2000" dirty="0"/>
              <a:t> è l'</a:t>
            </a:r>
            <a:r>
              <a:rPr lang="it-IT" sz="2000" b="1" dirty="0"/>
              <a:t>Object-Relational Mapper (ORM)</a:t>
            </a:r>
            <a:r>
              <a:rPr lang="it-IT" sz="2000" dirty="0"/>
              <a:t> moderno e leggero di Microsoft per .NET. Il suo scopo primario è farci lavorare con </a:t>
            </a:r>
            <a:r>
              <a:rPr lang="it-IT" sz="2000" b="1" dirty="0"/>
              <a:t>oggetti .NET</a:t>
            </a:r>
            <a:r>
              <a:rPr lang="it-IT" sz="2000" dirty="0"/>
              <a:t> nel nostro codice, mentre EF Core si occupa di tutte le operazioni di </a:t>
            </a:r>
            <a:r>
              <a:rPr lang="it-IT" sz="2000" b="1" dirty="0"/>
              <a:t>traduzione</a:t>
            </a:r>
            <a:r>
              <a:rPr lang="it-IT" sz="2000" dirty="0"/>
              <a:t> necessarie per comunicare con il database relazionale sottostante.</a:t>
            </a:r>
            <a:br>
              <a:rPr lang="it-IT" sz="2000" dirty="0"/>
            </a:br>
            <a:endParaRPr lang="en-US" sz="2000" dirty="0"/>
          </a:p>
          <a:p>
            <a:pPr fontAlgn="base"/>
            <a:r>
              <a:rPr lang="it-IT" sz="2000" dirty="0"/>
              <a:t>In sintesi: </a:t>
            </a:r>
            <a:r>
              <a:rPr lang="it-IT" sz="2000" b="1" dirty="0"/>
              <a:t>noi lavoriamo con le classi, EF Core gestisce le query SQL.</a:t>
            </a:r>
            <a:r>
              <a:rPr lang="it-IT" sz="2000" dirty="0"/>
              <a:t> Non è necessario scrivere o conoscere ADO.NET o SQL per le operazioni di base.</a:t>
            </a:r>
            <a:endParaRPr lang="en-US" sz="2000" dirty="0"/>
          </a:p>
          <a:p>
            <a:endParaRPr lang="en-US" sz="2800" dirty="0"/>
          </a:p>
        </p:txBody>
      </p:sp>
      <p:pic>
        <p:nvPicPr>
          <p:cNvPr id="3074" name="Picture 2" descr="Tutorial: Create a complex data model - ASP.NET MVC with EF Core |  Microsoft Learn">
            <a:extLst>
              <a:ext uri="{FF2B5EF4-FFF2-40B4-BE49-F238E27FC236}">
                <a16:creationId xmlns:a16="http://schemas.microsoft.com/office/drawing/2014/main" id="{8855EB86-76EA-8625-3436-76063D55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432" y="1121337"/>
            <a:ext cx="3322607" cy="461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26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6238-6789-FB86-AC52-3F1F167E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 COSA è UN 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EE26E-2D1B-DCA2-5BAF-C477BA75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5"/>
            <a:ext cx="6018037" cy="62463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È una tecnica per convertire dati da type system incompatibili (da Database ad object-oriented)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E241E-69C7-162A-49B7-C9D920C00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2E2A5-AF79-A9A8-84BE-27EDDBB6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31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9043A-3864-8E5E-EE69-B22911D6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16" y="1197864"/>
            <a:ext cx="5173865" cy="2391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4FC7C-E208-BA2C-18D9-1FC3D93107A4}"/>
              </a:ext>
            </a:extLst>
          </p:cNvPr>
          <p:cNvSpPr txBox="1"/>
          <p:nvPr/>
        </p:nvSpPr>
        <p:spPr>
          <a:xfrm>
            <a:off x="223019" y="3589675"/>
            <a:ext cx="118848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b="1" dirty="0"/>
              <a:t>Tre caratteristiche fondamentali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Mapping</a:t>
            </a:r>
          </a:p>
          <a:p>
            <a:pPr lvl="1"/>
            <a:r>
              <a:rPr lang="it-IT" dirty="0"/>
              <a:t>Definisce come il database si «incastra» negli oggetti e viceversa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Fetching</a:t>
            </a:r>
          </a:p>
          <a:p>
            <a:pPr lvl="1"/>
            <a:r>
              <a:rPr lang="it-IT" dirty="0"/>
              <a:t>Sa come recuperare i dati dal database e materializzare i rispettivi oggetti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Persistenza del grafo</a:t>
            </a:r>
          </a:p>
          <a:p>
            <a:pPr lvl="1"/>
            <a:r>
              <a:rPr lang="it-IT" dirty="0"/>
              <a:t>Sa come salvare le modifiche agli oggetti, generando le query SQL corrispondenti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43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Introduzione</a:t>
            </a:r>
            <a:r>
              <a:rPr lang="en-US" b="0" dirty="0"/>
              <a:t> a Entity Framework CLASSICO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32</a:t>
            </a:fld>
            <a:endParaRPr lang="en-GB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9AE327-F833-8587-B5F5-71EEA78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65" y="1362227"/>
            <a:ext cx="4388699" cy="40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20AD0-19E4-3E85-B5EA-AEEA8187D5C4}"/>
              </a:ext>
            </a:extLst>
          </p:cNvPr>
          <p:cNvSpPr txBox="1"/>
          <p:nvPr/>
        </p:nvSpPr>
        <p:spPr>
          <a:xfrm>
            <a:off x="388146" y="1147130"/>
            <a:ext cx="695421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b="1" dirty="0"/>
              <a:t>1. Livello dei Modelli (Blocchi Blu a Sinistra)</a:t>
            </a:r>
          </a:p>
          <a:p>
            <a:pPr>
              <a:buNone/>
            </a:pPr>
            <a:r>
              <a:rPr lang="it-IT" sz="1400" dirty="0"/>
              <a:t>Questo livello definisce la </a:t>
            </a:r>
            <a:r>
              <a:rPr lang="it-IT" sz="1400" b="1" dirty="0"/>
              <a:t>mappatura</a:t>
            </a:r>
            <a:r>
              <a:rPr lang="it-IT" sz="1400" dirty="0"/>
              <a:t> tra l'applicazione e il database.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400" b="1" dirty="0"/>
              <a:t>Conceptual Model:</a:t>
            </a:r>
            <a:r>
              <a:rPr lang="it-IT" sz="1400" dirty="0"/>
              <a:t> È il </a:t>
            </a:r>
            <a:r>
              <a:rPr lang="it-IT" sz="1400" b="1" dirty="0"/>
              <a:t>modello a oggetti</a:t>
            </a:r>
            <a:r>
              <a:rPr lang="it-IT" sz="1400" dirty="0"/>
              <a:t> dell'applicazione (le tue classi C#). Questo è ciò con cui lavora lo sviluppatore.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400" b="1" dirty="0"/>
              <a:t>Storage Model:</a:t>
            </a:r>
            <a:r>
              <a:rPr lang="it-IT" sz="1400" dirty="0"/>
              <a:t> Rappresenta il </a:t>
            </a:r>
            <a:r>
              <a:rPr lang="it-IT" sz="1400" b="1" dirty="0"/>
              <a:t>modello del database</a:t>
            </a:r>
            <a:r>
              <a:rPr lang="it-IT" sz="1400" dirty="0"/>
              <a:t> (tabelle, colonne, chiavi primarie/esterne, come definito dal codice SQL).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400" b="1" dirty="0"/>
              <a:t>Mapping:</a:t>
            </a:r>
            <a:r>
              <a:rPr lang="it-IT" sz="1400" dirty="0"/>
              <a:t> Definisce la traduzione (la "mappatura") tra le classi C# (Conceptual Model) e le tabelle del database (Storage Model).</a:t>
            </a:r>
          </a:p>
          <a:p>
            <a:pPr>
              <a:buNone/>
            </a:pPr>
            <a:r>
              <a:rPr lang="it-IT" sz="1400" b="1" dirty="0"/>
              <a:t>2. Livello di Esecuzione della Query (Flusso Top-Down) </a:t>
            </a:r>
            <a:br>
              <a:rPr lang="it-IT" sz="1400" b="1" dirty="0"/>
            </a:br>
            <a:r>
              <a:rPr lang="it-IT" sz="1400" dirty="0"/>
              <a:t>Questo è il percorso che una query compie, dal codice C# al database:</a:t>
            </a:r>
          </a:p>
          <a:p>
            <a:pPr lvl="1">
              <a:buFont typeface="+mj-lt"/>
              <a:buAutoNum type="arabicPeriod"/>
            </a:pPr>
            <a:r>
              <a:rPr lang="it-IT" sz="1400" b="1" dirty="0"/>
              <a:t>LINQ to Entities:</a:t>
            </a:r>
            <a:r>
              <a:rPr lang="it-IT" sz="1400" dirty="0"/>
              <a:t> Lo sviluppatore scrive la query utilizzando LINQ sui </a:t>
            </a:r>
            <a:r>
              <a:rPr lang="it-IT" sz="1400" dirty="0">
                <a:effectLst/>
              </a:rPr>
              <a:t>D</a:t>
            </a:r>
            <a:r>
              <a:rPr lang="it-IT" sz="1400" dirty="0"/>
              <a:t>b</a:t>
            </a:r>
            <a:r>
              <a:rPr lang="it-IT" sz="1400" dirty="0">
                <a:effectLst/>
              </a:rPr>
              <a:t>S</a:t>
            </a:r>
            <a:r>
              <a:rPr lang="it-IT" sz="1400" dirty="0"/>
              <a:t>et.</a:t>
            </a:r>
          </a:p>
          <a:p>
            <a:pPr lvl="1">
              <a:buFont typeface="+mj-lt"/>
              <a:buAutoNum type="arabicPeriod"/>
            </a:pPr>
            <a:r>
              <a:rPr lang="it-IT" sz="1400" b="1" dirty="0"/>
              <a:t>Object Services:</a:t>
            </a:r>
            <a:r>
              <a:rPr lang="it-IT" sz="1400" dirty="0"/>
              <a:t> Questo strato iniziale riceve la query LINQ e la converte in un formato intermedio chiamato </a:t>
            </a:r>
            <a:r>
              <a:rPr lang="it-IT" sz="1400" b="1" dirty="0"/>
              <a:t>Command Tree</a:t>
            </a:r>
            <a:r>
              <a:rPr lang="it-IT" sz="1400" dirty="0"/>
              <a:t>. Il </a:t>
            </a:r>
            <a:r>
              <a:rPr lang="it-IT" sz="1400" i="1" dirty="0"/>
              <a:t>Command Tree</a:t>
            </a:r>
            <a:r>
              <a:rPr lang="it-IT" sz="1400" dirty="0"/>
              <a:t> è una rappresentazione astratta della query, indipendente dal database.</a:t>
            </a:r>
          </a:p>
          <a:p>
            <a:pPr lvl="1">
              <a:buFont typeface="+mj-lt"/>
              <a:buAutoNum type="arabicPeriod"/>
            </a:pPr>
            <a:r>
              <a:rPr lang="it-IT" sz="1400" b="1" dirty="0"/>
              <a:t>EntityClient Data Provider:</a:t>
            </a:r>
            <a:r>
              <a:rPr lang="it-IT" sz="1400" dirty="0"/>
              <a:t> Questo è il componente centrale. Riceve il </a:t>
            </a:r>
            <a:r>
              <a:rPr lang="it-IT" sz="1400" i="1" dirty="0"/>
              <a:t>Command Tree</a:t>
            </a:r>
            <a:r>
              <a:rPr lang="it-IT" sz="1400" dirty="0"/>
              <a:t> e può: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400" dirty="0"/>
              <a:t>Tradurlo in </a:t>
            </a:r>
            <a:r>
              <a:rPr lang="it-IT" sz="1400" b="1" dirty="0"/>
              <a:t>Entity SQL Query</a:t>
            </a:r>
            <a:r>
              <a:rPr lang="it-IT" sz="1400" dirty="0"/>
              <a:t> (un dialetto SQL specifico di EF).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400" dirty="0"/>
              <a:t>Trasmettere il </a:t>
            </a:r>
            <a:r>
              <a:rPr lang="it-IT" sz="1400" i="1" dirty="0"/>
              <a:t>Command Tree</a:t>
            </a:r>
            <a:r>
              <a:rPr lang="it-IT" sz="1400" dirty="0"/>
              <a:t> al livello inferiore.</a:t>
            </a:r>
          </a:p>
          <a:p>
            <a:pPr lvl="1">
              <a:buFont typeface="+mj-lt"/>
              <a:buAutoNum type="arabicPeriod"/>
            </a:pPr>
            <a:r>
              <a:rPr lang="it-IT" sz="1400" b="1" dirty="0"/>
              <a:t>ADO.NET Data Providers:</a:t>
            </a:r>
            <a:r>
              <a:rPr lang="it-IT" sz="1400" dirty="0"/>
              <a:t> Questo strato finale (es. </a:t>
            </a:r>
            <a:r>
              <a:rPr lang="it-IT" sz="1400" dirty="0">
                <a:latin typeface="Courier New" panose="02070309020205020404" pitchFamily="49" charset="0"/>
              </a:rPr>
              <a:t>SqlClient</a:t>
            </a:r>
            <a:r>
              <a:rPr lang="it-IT" sz="1400" dirty="0"/>
              <a:t> per SQL Server) prende il comando (ormai in SQL nativo) e utilizza le classi ADO.NET (</a:t>
            </a:r>
            <a:r>
              <a:rPr lang="it-IT" sz="1400" dirty="0">
                <a:latin typeface="Courier New" panose="02070309020205020404" pitchFamily="49" charset="0"/>
              </a:rPr>
              <a:t>SqlConnection</a:t>
            </a:r>
            <a:r>
              <a:rPr lang="it-IT" sz="1400" dirty="0"/>
              <a:t>, </a:t>
            </a:r>
            <a:r>
              <a:rPr lang="it-IT" sz="1400" dirty="0">
                <a:latin typeface="Courier New" panose="02070309020205020404" pitchFamily="49" charset="0"/>
              </a:rPr>
              <a:t>SqlCommand</a:t>
            </a:r>
            <a:r>
              <a:rPr lang="it-IT" sz="1400" dirty="0"/>
              <a:t>) per eseguire la query effettiva verso il database.</a:t>
            </a:r>
          </a:p>
        </p:txBody>
      </p:sp>
    </p:spTree>
    <p:extLst>
      <p:ext uri="{BB962C8B-B14F-4D97-AF65-F5344CB8AC3E}">
        <p14:creationId xmlns:p14="http://schemas.microsoft.com/office/powerpoint/2010/main" val="2158128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Introduzione</a:t>
            </a:r>
            <a:r>
              <a:rPr lang="en-US" b="0" dirty="0"/>
              <a:t> a Entity Framework CLASSICO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33</a:t>
            </a:fld>
            <a:endParaRPr lang="en-GB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9AE327-F833-8587-B5F5-71EEA78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65" y="1360620"/>
            <a:ext cx="4388699" cy="409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20AD0-19E4-3E85-B5EA-AEEA8187D5C4}"/>
              </a:ext>
            </a:extLst>
          </p:cNvPr>
          <p:cNvSpPr txBox="1"/>
          <p:nvPr/>
        </p:nvSpPr>
        <p:spPr>
          <a:xfrm>
            <a:off x="420600" y="2151727"/>
            <a:ext cx="69542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/>
              <a:t>3. Livello di Materializzazione (Flusso Bottom-Up)</a:t>
            </a:r>
          </a:p>
          <a:p>
            <a:pPr>
              <a:buNone/>
            </a:pPr>
            <a:r>
              <a:rPr lang="it-IT" sz="1600" dirty="0"/>
              <a:t>Questo è il percorso che i dati compiono, dal database all'applicazione:</a:t>
            </a:r>
          </a:p>
          <a:p>
            <a:pPr lvl="1">
              <a:buFont typeface="+mj-lt"/>
              <a:buAutoNum type="arabicPeriod"/>
            </a:pPr>
            <a:r>
              <a:rPr lang="it-IT" sz="1600" b="1" dirty="0"/>
              <a:t>DBDataReader:</a:t>
            </a:r>
            <a:r>
              <a:rPr lang="it-IT" sz="1600" dirty="0"/>
              <a:t> Il provider ADO.NET restituisce il risultato della query come un flusso di dati grezzi (come un DataReader).</a:t>
            </a:r>
          </a:p>
          <a:p>
            <a:pPr lvl="1">
              <a:buFont typeface="+mj-lt"/>
              <a:buAutoNum type="arabicPeriod"/>
            </a:pPr>
            <a:r>
              <a:rPr lang="it-IT" sz="1600" b="1" dirty="0"/>
              <a:t>EntityDataReader:</a:t>
            </a:r>
            <a:r>
              <a:rPr lang="it-IT" sz="1600" dirty="0"/>
              <a:t> Strato intermedio per l'elaborazione del flusso di dati.</a:t>
            </a:r>
          </a:p>
          <a:p>
            <a:pPr lvl="1">
              <a:buFont typeface="+mj-lt"/>
              <a:buAutoNum type="arabicPeriod"/>
            </a:pPr>
            <a:r>
              <a:rPr lang="it-IT" sz="1600" b="1" dirty="0"/>
              <a:t>Object Services / IEnumerable:</a:t>
            </a:r>
            <a:r>
              <a:rPr lang="it-IT" sz="1600" dirty="0"/>
              <a:t> Il processo finale di </a:t>
            </a:r>
            <a:r>
              <a:rPr lang="it-IT" sz="1600" b="1" dirty="0"/>
              <a:t>materializzazione</a:t>
            </a:r>
            <a:r>
              <a:rPr lang="it-IT" sz="1600" dirty="0"/>
              <a:t> avviene qui. I dati grezzi vengono letti e convertiti (o "materializzati") in istanze delle tue classi C# (IEnumerable&lt;T&gt;), che vengono poi restituite al codice dell'applicazione.</a:t>
            </a:r>
          </a:p>
          <a:p>
            <a:pPr>
              <a:buNone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56148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Introduzione</a:t>
            </a:r>
            <a:r>
              <a:rPr lang="en-US" b="0" dirty="0"/>
              <a:t> a Entity Framework CORE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34</a:t>
            </a:fld>
            <a:endParaRPr lang="en-GB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37325-2252-8522-C0E7-A93E63A78B05}"/>
              </a:ext>
            </a:extLst>
          </p:cNvPr>
          <p:cNvSpPr txBox="1"/>
          <p:nvPr/>
        </p:nvSpPr>
        <p:spPr>
          <a:xfrm>
            <a:off x="5332490" y="1293914"/>
            <a:ext cx="64389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Entity Framework Core</a:t>
            </a:r>
            <a:r>
              <a:rPr lang="it-IT" dirty="0"/>
              <a:t> ha </a:t>
            </a:r>
            <a:r>
              <a:rPr lang="it-IT" b="1" dirty="0"/>
              <a:t>semplificato</a:t>
            </a:r>
            <a:r>
              <a:rPr lang="it-IT" dirty="0"/>
              <a:t> notevolmente questa architettura eliminando molti di questi strati intermedi (come l'EntityClient Data Provider e i concetti di Entity SQL), focalizzando tutto sul </a:t>
            </a:r>
            <a:r>
              <a:rPr lang="it-IT" b="1" dirty="0"/>
              <a:t>DbContext</a:t>
            </a:r>
            <a:r>
              <a:rPr lang="it-IT" dirty="0"/>
              <a:t> e sul </a:t>
            </a:r>
            <a:r>
              <a:rPr lang="it-IT" b="1" dirty="0"/>
              <a:t>Provider di Database</a:t>
            </a:r>
            <a:r>
              <a:rPr lang="it-IT" dirty="0"/>
              <a:t>. La traduzione di LINQ in SQL è ora più diretta e snella, rendendo EF Core molto più leggero e performante del suo predecessore.</a:t>
            </a:r>
            <a:endParaRPr lang="en-US" dirty="0"/>
          </a:p>
        </p:txBody>
      </p:sp>
      <p:pic>
        <p:nvPicPr>
          <p:cNvPr id="4098" name="Picture 2" descr="Trabalhando com Tipos Complexos no EF Core – Eduardo Pires - Microsoft  Regional Director &amp; MVP">
            <a:extLst>
              <a:ext uri="{FF2B5EF4-FFF2-40B4-BE49-F238E27FC236}">
                <a16:creationId xmlns:a16="http://schemas.microsoft.com/office/drawing/2014/main" id="{2D0F85B2-7D5D-192C-C97E-07A5C96D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1" y="-225488"/>
            <a:ext cx="462915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B9A826-1617-83D1-BB95-BBD242C7E6BF}"/>
              </a:ext>
            </a:extLst>
          </p:cNvPr>
          <p:cNvSpPr txBox="1"/>
          <p:nvPr/>
        </p:nvSpPr>
        <p:spPr>
          <a:xfrm>
            <a:off x="352301" y="3141550"/>
            <a:ext cx="114873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Entity Framework (EF) Core </a:t>
            </a:r>
            <a:r>
              <a:rPr lang="en-US" dirty="0"/>
              <a:t>è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semplice, </a:t>
            </a:r>
            <a:r>
              <a:rPr lang="en-US" dirty="0" err="1"/>
              <a:t>estendibile</a:t>
            </a:r>
            <a:r>
              <a:rPr lang="en-US" dirty="0"/>
              <a:t>, open source e </a:t>
            </a:r>
            <a:r>
              <a:rPr lang="en-US" dirty="0" err="1"/>
              <a:t>multipiattaforma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di accesso ai </a:t>
            </a:r>
            <a:r>
              <a:rPr lang="en-US" dirty="0" err="1"/>
              <a:t>dati</a:t>
            </a:r>
            <a:r>
              <a:rPr lang="en-US" dirty="0"/>
              <a:t> di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diffusione</a:t>
            </a:r>
            <a:r>
              <a:rPr lang="en-US" dirty="0"/>
              <a:t> : Entity Framework.</a:t>
            </a:r>
          </a:p>
          <a:p>
            <a:endParaRPr lang="en-US" dirty="0"/>
          </a:p>
          <a:p>
            <a:r>
              <a:rPr lang="en-US" b="1" dirty="0"/>
              <a:t>EF Core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fungere</a:t>
            </a:r>
            <a:r>
              <a:rPr lang="en-US" dirty="0"/>
              <a:t> da </a:t>
            </a:r>
            <a:r>
              <a:rPr lang="en-US" dirty="0" err="1"/>
              <a:t>strumento</a:t>
            </a:r>
            <a:r>
              <a:rPr lang="en-US" dirty="0"/>
              <a:t> di mapping </a:t>
            </a:r>
            <a:r>
              <a:rPr lang="en-US" dirty="0" err="1"/>
              <a:t>relazionale</a:t>
            </a:r>
            <a:r>
              <a:rPr lang="en-US" dirty="0"/>
              <a:t> </a:t>
            </a:r>
            <a:r>
              <a:rPr lang="en-US" dirty="0" err="1"/>
              <a:t>orientato</a:t>
            </a:r>
            <a:r>
              <a:rPr lang="en-US" dirty="0"/>
              <a:t> </a:t>
            </a:r>
            <a:r>
              <a:rPr lang="en-US" dirty="0" err="1"/>
              <a:t>agli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(O/RM) </a:t>
            </a:r>
            <a:r>
              <a:rPr lang="en-US" dirty="0" err="1"/>
              <a:t>che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Consente</a:t>
            </a:r>
            <a:r>
              <a:rPr lang="en-US" dirty="0"/>
              <a:t> </a:t>
            </a:r>
            <a:r>
              <a:rPr lang="en-US" dirty="0" err="1"/>
              <a:t>agli</a:t>
            </a:r>
            <a:r>
              <a:rPr lang="en-US" dirty="0"/>
              <a:t> </a:t>
            </a:r>
            <a:r>
              <a:rPr lang="en-US" dirty="0" err="1"/>
              <a:t>sviluppatori</a:t>
            </a:r>
            <a:r>
              <a:rPr lang="en-US" dirty="0"/>
              <a:t> .NET di </a:t>
            </a:r>
            <a:r>
              <a:rPr lang="en-US" dirty="0" err="1"/>
              <a:t>operare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un database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.NET.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Elimina la </a:t>
            </a:r>
            <a:r>
              <a:rPr lang="en-US" dirty="0" err="1"/>
              <a:t>necessità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maggior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codice</a:t>
            </a:r>
            <a:r>
              <a:rPr lang="en-US" dirty="0"/>
              <a:t> di accesso ai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in </a:t>
            </a:r>
            <a:r>
              <a:rPr lang="en-US" dirty="0" err="1"/>
              <a:t>genere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scritto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i="1" dirty="0"/>
              <a:t>EF Core </a:t>
            </a:r>
            <a:r>
              <a:rPr lang="en-US" i="1" dirty="0" err="1"/>
              <a:t>supporta</a:t>
            </a:r>
            <a:r>
              <a:rPr lang="en-US" i="1" dirty="0"/>
              <a:t> </a:t>
            </a:r>
            <a:r>
              <a:rPr lang="en-US" i="1" dirty="0" err="1"/>
              <a:t>molti</a:t>
            </a:r>
            <a:r>
              <a:rPr lang="en-US" i="1" dirty="0"/>
              <a:t> database providers.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https://learn.microsoft.com/it-it/ef/core/providers/?tabs=dotnet-core-cli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5584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</a:t>
            </a:r>
            <a:r>
              <a:rPr lang="it-IT" dirty="0"/>
              <a:t>I Pilastri di un ORM (Data mapping)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35</a:t>
            </a:fld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741D8-47E4-FF8C-A0EB-C8AA46EC6B98}"/>
              </a:ext>
            </a:extLst>
          </p:cNvPr>
          <p:cNvSpPr txBox="1"/>
          <p:nvPr/>
        </p:nvSpPr>
        <p:spPr>
          <a:xfrm>
            <a:off x="420600" y="1099857"/>
            <a:ext cx="11350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it-IT" sz="1600" dirty="0"/>
              <a:t>Il concetto chiave è il </a:t>
            </a:r>
            <a:r>
              <a:rPr lang="it-IT" sz="1600" b="1" dirty="0"/>
              <a:t>Data Mapping</a:t>
            </a:r>
            <a:r>
              <a:rPr lang="it-IT" sz="1600" dirty="0"/>
              <a:t>. EF Core gestisce tre tipi di mapping fondamentali in modo automatico o configurabile:</a:t>
            </a:r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1600" b="1" dirty="0"/>
              <a:t>Mapping Entity-Table:</a:t>
            </a:r>
            <a:r>
              <a:rPr lang="it-IT" sz="1600" dirty="0"/>
              <a:t> Una </a:t>
            </a:r>
            <a:r>
              <a:rPr lang="it-IT" sz="1600" b="1" dirty="0"/>
              <a:t>classe</a:t>
            </a:r>
            <a:r>
              <a:rPr lang="it-IT" sz="1600" dirty="0"/>
              <a:t> .NET (chiamata </a:t>
            </a:r>
            <a:r>
              <a:rPr lang="it-IT" sz="1600" i="1" dirty="0"/>
              <a:t>Entity</a:t>
            </a:r>
            <a:r>
              <a:rPr lang="it-IT" sz="1600" dirty="0"/>
              <a:t>) corrisponde a una </a:t>
            </a:r>
            <a:r>
              <a:rPr lang="it-IT" sz="1600" b="1" dirty="0"/>
              <a:t>tabella</a:t>
            </a:r>
            <a:r>
              <a:rPr lang="it-IT" sz="1600" dirty="0"/>
              <a:t> nel database.</a:t>
            </a:r>
            <a:r>
              <a:rPr lang="en-US" sz="1600" dirty="0"/>
              <a:t>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1600" b="1" dirty="0"/>
              <a:t>Mapping Property-Column:</a:t>
            </a:r>
            <a:r>
              <a:rPr lang="it-IT" sz="1600" dirty="0"/>
              <a:t> Una </a:t>
            </a:r>
            <a:r>
              <a:rPr lang="it-IT" sz="1600" b="1" dirty="0"/>
              <a:t>proprietà</a:t>
            </a:r>
            <a:r>
              <a:rPr lang="it-IT" sz="1600" dirty="0"/>
              <a:t> della classe corrisponde a una </a:t>
            </a:r>
            <a:r>
              <a:rPr lang="it-IT" sz="1600" b="1" dirty="0"/>
              <a:t>colonna</a:t>
            </a:r>
            <a:r>
              <a:rPr lang="it-IT" sz="1600" dirty="0"/>
              <a:t> nella tabella.</a:t>
            </a:r>
            <a:r>
              <a:rPr lang="en-US" sz="1600" dirty="0"/>
              <a:t>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1600" b="1" dirty="0"/>
              <a:t>Mapping Relations:</a:t>
            </a:r>
            <a:r>
              <a:rPr lang="it-IT" sz="1600" dirty="0"/>
              <a:t> Le proprietà di </a:t>
            </a:r>
            <a:r>
              <a:rPr lang="it-IT" sz="1600" b="1" dirty="0"/>
              <a:t>navigazione</a:t>
            </a:r>
            <a:r>
              <a:rPr lang="it-IT" sz="1600" dirty="0"/>
              <a:t> tra le classi (ad esempio, una lista di ordini all'interno di un cliente) gestiscono le </a:t>
            </a:r>
            <a:r>
              <a:rPr lang="it-IT" sz="1600" b="1" dirty="0"/>
              <a:t>chiavi esterne (Foreign Keys)</a:t>
            </a:r>
            <a:r>
              <a:rPr lang="it-IT" sz="1600" dirty="0"/>
              <a:t> nel database.</a:t>
            </a:r>
            <a:r>
              <a:rPr lang="en-US" sz="1600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C3C1F-FA59-8F84-A27D-28892D61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62" y="2441101"/>
            <a:ext cx="5050276" cy="33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25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6EB9-C8B7-6AE2-8ED4-B4CD1567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</a:t>
            </a:r>
            <a:r>
              <a:rPr lang="en-US" dirty="0" err="1"/>
              <a:t>Esempio</a:t>
            </a:r>
            <a:r>
              <a:rPr lang="en-US" dirty="0"/>
              <a:t> di data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B3A43-DFC7-59DC-A4C0-95D8FAA7C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Copyright MSC Mediterranean Shipping Company SA</a:t>
            </a:r>
          </a:p>
          <a:p>
            <a:r>
              <a:rPr lang="en-GB" noProof="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1246-0D5F-37C9-FF79-6ED7C3A9C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36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50BAD-3ADE-6F4C-F136-D75307D11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85" y="1506537"/>
            <a:ext cx="8098229" cy="38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76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6DFD-8871-A7A7-77EE-20FD3B2D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chiave</a:t>
            </a:r>
            <a:r>
              <a:rPr lang="en-US" dirty="0"/>
              <a:t>, il </a:t>
            </a:r>
            <a:r>
              <a:rPr lang="en-US" dirty="0" err="1"/>
              <a:t>dbcontext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3B26-5567-6F4B-A478-7F80E2E8A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5"/>
            <a:ext cx="11326605" cy="1961546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Il componente fondamentale di EF Core è il </a:t>
            </a:r>
            <a:r>
              <a:rPr lang="it-IT" b="1" dirty="0"/>
              <a:t>DbContext</a:t>
            </a:r>
            <a:r>
              <a:rPr lang="it-IT" dirty="0"/>
              <a:t>. Questo è il 'ponte' o la 'sessione' tra la nostra applicazione e il database. È una classe cruciale che ha due ruoli principali:</a:t>
            </a:r>
          </a:p>
          <a:p>
            <a:r>
              <a:rPr lang="it-IT" sz="1600" b="1" dirty="0"/>
              <a:t>Configurazione della Connessione</a:t>
            </a:r>
            <a:r>
              <a:rPr lang="it-IT" sz="1600" dirty="0"/>
              <a:t>: Contiene la stringa di connessione e la configurazione per il provider di database (SQL Server, SQLite, PostgreSQL, ecc.). </a:t>
            </a:r>
          </a:p>
          <a:p>
            <a:r>
              <a:rPr lang="it-IT" sz="1600" b="1" dirty="0"/>
              <a:t>Unità di Lavoro </a:t>
            </a:r>
            <a:r>
              <a:rPr lang="it-IT" sz="1600" dirty="0"/>
              <a:t>(</a:t>
            </a:r>
            <a:r>
              <a:rPr lang="it-IT" sz="1600" b="1" dirty="0"/>
              <a:t>Unit of Work</a:t>
            </a:r>
            <a:r>
              <a:rPr lang="it-IT" sz="1600" dirty="0"/>
              <a:t>) e </a:t>
            </a:r>
            <a:r>
              <a:rPr lang="it-IT" sz="1600" b="1" dirty="0"/>
              <a:t>Repository</a:t>
            </a:r>
            <a:r>
              <a:rPr lang="it-IT" sz="1600" dirty="0"/>
              <a:t>: Espone i </a:t>
            </a:r>
            <a:r>
              <a:rPr lang="it-IT" sz="1600" b="1" dirty="0"/>
              <a:t>DbSet</a:t>
            </a:r>
            <a:r>
              <a:rPr lang="it-IT" sz="1600" dirty="0"/>
              <a:t> (Collezioni) che rappresentano le nostre tabelle. Il </a:t>
            </a:r>
            <a:r>
              <a:rPr lang="it-IT" sz="1600" b="1" dirty="0"/>
              <a:t>DbContext</a:t>
            </a:r>
            <a:r>
              <a:rPr lang="it-IT" sz="1600" dirty="0"/>
              <a:t> traccia tutte le modifiche apportate alle nostre Entities (gli oggetti) finché non chiamiamo il metodo </a:t>
            </a:r>
            <a:r>
              <a:rPr lang="it-IT" sz="1600" b="1" dirty="0"/>
              <a:t>SaveChanges()</a:t>
            </a:r>
            <a:r>
              <a:rPr lang="it-IT" sz="1600" dirty="0"/>
              <a:t>. Solo a quel punto, EF Core genera e invia le istruzioni SQL al database.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BD8D8-AFC3-373C-2523-33A8A34F7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30EB9-A6B7-5A7F-6307-0B989CB66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37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EAD5D-BFAF-229E-A362-8C622486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00" y="3795685"/>
            <a:ext cx="5356915" cy="186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36761-1832-AB17-025C-4593D421D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66" y="3237065"/>
            <a:ext cx="7485468" cy="3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59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6DFD-8871-A7A7-77EE-20FD3B2D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</a:t>
            </a:r>
            <a:r>
              <a:rPr lang="en-US" dirty="0" err="1"/>
              <a:t>dbcontext</a:t>
            </a:r>
            <a:r>
              <a:rPr lang="en-US" dirty="0"/>
              <a:t>, il </a:t>
            </a:r>
            <a:r>
              <a:rPr lang="en-US" dirty="0" err="1"/>
              <a:t>ponte</a:t>
            </a:r>
            <a:r>
              <a:rPr lang="en-US" dirty="0"/>
              <a:t> verso il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3B26-5567-6F4B-A478-7F80E2E8A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5"/>
            <a:ext cx="11326605" cy="196154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it-IT" sz="1600" b="1" dirty="0"/>
              <a:t>Ruolo del DbContext </a:t>
            </a:r>
            <a:r>
              <a:rPr lang="it-IT" sz="1600" dirty="0"/>
              <a:t>: </a:t>
            </a:r>
          </a:p>
          <a:p>
            <a:pPr marL="800100" lvl="1" indent="-342900">
              <a:buAutoNum type="arabicPeriod"/>
            </a:pPr>
            <a:r>
              <a:rPr lang="it-IT" sz="1400" dirty="0"/>
              <a:t>Il </a:t>
            </a:r>
            <a:r>
              <a:rPr lang="it-IT" sz="1400" b="1" dirty="0"/>
              <a:t>DbContext</a:t>
            </a:r>
            <a:r>
              <a:rPr lang="it-IT" sz="1400" dirty="0"/>
              <a:t> è la classe fondamentale. </a:t>
            </a:r>
          </a:p>
          <a:p>
            <a:pPr marL="800100" lvl="1" indent="-342900">
              <a:buAutoNum type="arabicPeriod"/>
            </a:pPr>
            <a:r>
              <a:rPr lang="it-IT" sz="1400" dirty="0"/>
              <a:t>Agisce come sessione di lavoro e Unità di Lavoro (Unit of Work).</a:t>
            </a:r>
          </a:p>
          <a:p>
            <a:pPr marL="800100" lvl="1" indent="-342900">
              <a:buAutoNum type="arabicPeriod"/>
            </a:pPr>
            <a:r>
              <a:rPr lang="it-IT" sz="1400" dirty="0"/>
              <a:t>Espone le nostre tabelle tramite le proprietà </a:t>
            </a:r>
            <a:r>
              <a:rPr lang="it-IT" sz="1400" b="1" dirty="0"/>
              <a:t>DbSet&lt;T&gt; </a:t>
            </a:r>
            <a:r>
              <a:rPr lang="it-IT" sz="1400" dirty="0"/>
              <a:t>e si configura per l'uso con la </a:t>
            </a:r>
            <a:r>
              <a:rPr lang="it-IT" sz="1400" b="1" dirty="0"/>
              <a:t>Dependency Injection </a:t>
            </a:r>
            <a:r>
              <a:rPr lang="it-IT" sz="1400" dirty="0"/>
              <a:t>(DI) di .NET 8, garantendo che sia creato e distrutto correttamente per ogni richiesta.</a:t>
            </a:r>
          </a:p>
          <a:p>
            <a:pPr marL="342900" indent="-342900">
              <a:buAutoNum type="arabicPeriod"/>
            </a:pPr>
            <a:r>
              <a:rPr lang="it-IT" sz="1600" dirty="0"/>
              <a:t>Il </a:t>
            </a:r>
            <a:r>
              <a:rPr lang="it-IT" sz="1600" b="1" dirty="0"/>
              <a:t>Change Tracker :</a:t>
            </a:r>
          </a:p>
          <a:p>
            <a:pPr marL="800100" lvl="1" indent="-342900">
              <a:buAutoNum type="arabicPeriod"/>
            </a:pPr>
            <a:r>
              <a:rPr lang="it-IT" sz="1400" dirty="0"/>
              <a:t>La funzionalità centrale è il </a:t>
            </a:r>
            <a:r>
              <a:rPr lang="it-IT" sz="1400" b="1" dirty="0"/>
              <a:t>Change Tracker</a:t>
            </a:r>
            <a:r>
              <a:rPr lang="it-IT" sz="1400" dirty="0"/>
              <a:t>. </a:t>
            </a:r>
          </a:p>
          <a:p>
            <a:pPr marL="800100" lvl="1" indent="-342900">
              <a:buAutoNum type="arabicPeriod"/>
            </a:pPr>
            <a:r>
              <a:rPr lang="it-IT" sz="1400" dirty="0"/>
              <a:t>Dopo aver caricato le </a:t>
            </a:r>
            <a:r>
              <a:rPr lang="it-IT" sz="1400" b="1" dirty="0"/>
              <a:t>Entities</a:t>
            </a:r>
            <a:r>
              <a:rPr lang="it-IT" sz="1400" dirty="0"/>
              <a:t>, esso traccia ogni modifica. </a:t>
            </a:r>
          </a:p>
          <a:p>
            <a:pPr marL="800100" lvl="1" indent="-342900">
              <a:buAutoNum type="arabicPeriod"/>
            </a:pPr>
            <a:r>
              <a:rPr lang="it-IT" sz="1400" dirty="0"/>
              <a:t>Ogni </a:t>
            </a:r>
            <a:r>
              <a:rPr lang="it-IT" sz="1400" b="1" dirty="0"/>
              <a:t>Entity</a:t>
            </a:r>
            <a:r>
              <a:rPr lang="it-IT" sz="1400" dirty="0"/>
              <a:t> ha uno stato (Added, Modified, Deleted). Solo quando si chiama </a:t>
            </a:r>
            <a:r>
              <a:rPr lang="it-IT" sz="1400" b="1" dirty="0"/>
              <a:t>SaveChanges()</a:t>
            </a:r>
            <a:r>
              <a:rPr lang="it-IT" sz="1400" dirty="0"/>
              <a:t>, il </a:t>
            </a:r>
            <a:r>
              <a:rPr lang="it-IT" sz="1400" b="1" dirty="0"/>
              <a:t>Change Tracker </a:t>
            </a:r>
            <a:r>
              <a:rPr lang="it-IT" sz="1400" dirty="0"/>
              <a:t>genera le istruzioni SQL ottimizzate solo per ciò che è cambiato e le esegue in una transazione.</a:t>
            </a: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BD8D8-AFC3-373C-2523-33A8A34F7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30EB9-A6B7-5A7F-6307-0B989CB66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38</a:t>
            </a:fld>
            <a:endParaRPr lang="en-GB" noProof="0"/>
          </a:p>
        </p:txBody>
      </p:sp>
      <p:pic>
        <p:nvPicPr>
          <p:cNvPr id="1026" name="Picture 2" descr="Entity State in Entity Framework - Dot Net Tutorials">
            <a:extLst>
              <a:ext uri="{FF2B5EF4-FFF2-40B4-BE49-F238E27FC236}">
                <a16:creationId xmlns:a16="http://schemas.microsoft.com/office/drawing/2014/main" id="{D706F893-E23F-3D3F-3D3C-DD306F85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200" y="3159411"/>
            <a:ext cx="5999600" cy="269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0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8337-BA75-8441-276E-9C653672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La </a:t>
            </a:r>
            <a:r>
              <a:rPr lang="en-US" dirty="0" err="1"/>
              <a:t>configurazione</a:t>
            </a:r>
            <a:r>
              <a:rPr lang="en-US" dirty="0"/>
              <a:t> del DBCONTEXT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3B952-E179-06CE-7E60-B9A4148A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5"/>
            <a:ext cx="11326605" cy="1715603"/>
          </a:xfrm>
        </p:spPr>
        <p:txBody>
          <a:bodyPr/>
          <a:lstStyle/>
          <a:p>
            <a:pPr marL="0" indent="0" fontAlgn="base">
              <a:buNone/>
            </a:pPr>
            <a:r>
              <a:rPr lang="it-IT" dirty="0"/>
              <a:t>La configurazione del DbContext è gestita dal suo costruttore. In .NET 8+, non passiamo la stringa di connessione direttamente nel costruttore, ma utilizziamo l'oggetto </a:t>
            </a:r>
            <a:r>
              <a:rPr lang="it-IT" b="1" dirty="0"/>
              <a:t>DbContextOptions</a:t>
            </a:r>
            <a:r>
              <a:rPr lang="it-IT" dirty="0"/>
              <a:t>. </a:t>
            </a:r>
          </a:p>
          <a:p>
            <a:pPr lvl="1" fontAlgn="base"/>
            <a:r>
              <a:rPr lang="it-IT" dirty="0"/>
              <a:t>Questo approccio permette di separare la configurazione dell'applicazione (dove sono le classi) dalla configurazione di runtime (come mi connetto).</a:t>
            </a:r>
          </a:p>
          <a:p>
            <a:pPr lvl="1" fontAlgn="base"/>
            <a:r>
              <a:rPr lang="it-IT" i="1" dirty="0"/>
              <a:t>Esempio : Il costruttore tipico accetta </a:t>
            </a:r>
            <a:r>
              <a:rPr lang="it-IT" b="1" i="1" dirty="0"/>
              <a:t>DbContextOptions&lt;NomeMioDbContext&gt; options</a:t>
            </a:r>
            <a:r>
              <a:rPr lang="it-IT" i="1" dirty="0"/>
              <a:t>. Questo è cruciale per l'integrazione con la </a:t>
            </a:r>
            <a:r>
              <a:rPr lang="it-IT" b="1" dirty="0"/>
              <a:t>Dependency Injection</a:t>
            </a:r>
            <a:r>
              <a:rPr lang="it-IT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7B315-7DD0-A897-F34C-B89DAFA68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75F92-BB66-E467-310A-85DB77838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39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51078-3B99-7CEC-1225-6645C3CD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1" y="3492987"/>
            <a:ext cx="11016943" cy="2346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4A02A-7FC7-BF8B-7514-B6FBE0539952}"/>
              </a:ext>
            </a:extLst>
          </p:cNvPr>
          <p:cNvSpPr txBox="1"/>
          <p:nvPr/>
        </p:nvSpPr>
        <p:spPr>
          <a:xfrm>
            <a:off x="352301" y="3177225"/>
            <a:ext cx="4966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Esempio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registrazione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servizio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DbContext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applicazione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Web:</a:t>
            </a:r>
          </a:p>
        </p:txBody>
      </p:sp>
    </p:spTree>
    <p:extLst>
      <p:ext uri="{BB962C8B-B14F-4D97-AF65-F5344CB8AC3E}">
        <p14:creationId xmlns:p14="http://schemas.microsoft.com/office/powerpoint/2010/main" val="214690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AEA5-F863-D80B-D0E2-26325829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 </a:t>
            </a:r>
            <a:r>
              <a:rPr lang="en-US" dirty="0" err="1"/>
              <a:t>cosa</a:t>
            </a:r>
            <a:r>
              <a:rPr lang="en-US" dirty="0"/>
              <a:t> è ADO.NET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5EB9-F2CC-8FC1-0077-5AFF0661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97" y="1307365"/>
            <a:ext cx="11326605" cy="3762575"/>
          </a:xfrm>
        </p:spPr>
        <p:txBody>
          <a:bodyPr>
            <a:normAutofit/>
          </a:bodyPr>
          <a:lstStyle/>
          <a:p>
            <a:r>
              <a:rPr lang="it-IT" sz="2000" dirty="0"/>
              <a:t>ADO.NET è un insieme di classi che espongono servizi di accesso ai dati per i programmatori .NET Framework.</a:t>
            </a:r>
          </a:p>
          <a:p>
            <a:r>
              <a:rPr lang="it-IT" sz="2000" dirty="0"/>
              <a:t>ADO.NET fornisce un ricco set di componenti per la creazione di applicazioni distribuite e di condivisione dei dati.</a:t>
            </a:r>
          </a:p>
          <a:p>
            <a:r>
              <a:rPr lang="it-IT" sz="2000" dirty="0"/>
              <a:t>È parte integrante del .NET Framework e fornisce l'accesso a dati relazionali, XML e applicativi.</a:t>
            </a:r>
          </a:p>
          <a:p>
            <a:r>
              <a:rPr lang="it-IT" sz="2000" dirty="0"/>
              <a:t>ADO.NET supporta una varietà di esigenze di sviluppo, tra cui la creazione di client di database front-end e oggetti di business di livello intermedio utilizzati da applicazioni, strumenti, linguaggi o browser Internet.</a:t>
            </a:r>
          </a:p>
          <a:p>
            <a:r>
              <a:rPr lang="it-IT" dirty="0"/>
              <a:t>I due componenti principali di ADO.NET per l'accesso e la modifica dei dati sono :</a:t>
            </a:r>
          </a:p>
          <a:p>
            <a:pPr lvl="1"/>
            <a:r>
              <a:rPr lang="it-IT" sz="1800" dirty="0"/>
              <a:t>I provider di dati .NET Framework </a:t>
            </a:r>
          </a:p>
          <a:p>
            <a:pPr lvl="1"/>
            <a:r>
              <a:rPr lang="it-IT" sz="1800" dirty="0"/>
              <a:t>I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AD7EA-2E78-09EB-0718-1060A0FFB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34F12-1F2D-8876-B6BE-359EFFE8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86594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9B3C-FB75-BFF3-3466-89DF0303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</a:t>
            </a:r>
            <a:r>
              <a:rPr lang="it-IT" dirty="0"/>
              <a:t>Integrazione con Dependency Injection (DI) in .NET 8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4FECB-C7EE-D45E-C51F-CA2BE6BDE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2041794"/>
            <a:ext cx="6301816" cy="3054768"/>
          </a:xfrm>
        </p:spPr>
        <p:txBody>
          <a:bodyPr/>
          <a:lstStyle/>
          <a:p>
            <a:pPr marL="0" indent="0" fontAlgn="base">
              <a:buNone/>
            </a:pPr>
            <a:r>
              <a:rPr lang="it-IT" dirty="0"/>
              <a:t>In questo metodo, si specifica il </a:t>
            </a:r>
            <a:r>
              <a:rPr lang="it-IT" b="1" dirty="0"/>
              <a:t>Provider</a:t>
            </a:r>
            <a:r>
              <a:rPr lang="it-IT" dirty="0"/>
              <a:t> (ad esempio, </a:t>
            </a:r>
            <a:r>
              <a:rPr lang="it-IT" b="1" dirty="0"/>
              <a:t>UseSqlServer(), UseSqlite()</a:t>
            </a:r>
            <a:r>
              <a:rPr lang="it-IT" dirty="0"/>
              <a:t>) e si passa la </a:t>
            </a:r>
            <a:r>
              <a:rPr lang="it-IT" b="1" dirty="0"/>
              <a:t>stringa di connessione</a:t>
            </a:r>
            <a:r>
              <a:rPr lang="it-IT" dirty="0"/>
              <a:t>, che viene di norma letta dal file </a:t>
            </a:r>
            <a:r>
              <a:rPr lang="it-IT" b="1" dirty="0"/>
              <a:t>appsettings.json </a:t>
            </a:r>
            <a:r>
              <a:rPr lang="it-IT" dirty="0"/>
              <a:t>per mantenere pulita la configurazione. </a:t>
            </a:r>
          </a:p>
          <a:p>
            <a:pPr fontAlgn="base"/>
            <a:r>
              <a:rPr lang="it-IT" i="1" dirty="0"/>
              <a:t>Ruolo chiave:</a:t>
            </a:r>
            <a:r>
              <a:rPr lang="it-IT" dirty="0"/>
              <a:t> Registrando il DbContext nel contenitore </a:t>
            </a:r>
            <a:r>
              <a:rPr lang="it-IT" b="1" dirty="0"/>
              <a:t>DI</a:t>
            </a:r>
            <a:r>
              <a:rPr lang="it-IT" dirty="0"/>
              <a:t>, il framework gestisce automaticamente la sua </a:t>
            </a:r>
            <a:r>
              <a:rPr lang="it-IT" b="1" dirty="0"/>
              <a:t>creazione</a:t>
            </a:r>
            <a:r>
              <a:rPr lang="it-IT" dirty="0"/>
              <a:t> e la sua </a:t>
            </a:r>
            <a:r>
              <a:rPr lang="it-IT" b="1" dirty="0"/>
              <a:t>distruzione (Dispose)</a:t>
            </a:r>
            <a:r>
              <a:rPr lang="it-IT" dirty="0"/>
              <a:t> alla fine di ogni operazione o richiesta web, garantendo che le risorse (connessioni al database) vengano rilasciate correttamente.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50618-5493-5646-E7B2-57AF97131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A1264-C5BD-E4C2-DE96-154ADF1BB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40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316A7-AFB3-CC0C-6950-CA003831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4" y="2041794"/>
            <a:ext cx="5121395" cy="2855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719AFF-774E-9C0A-EDEB-FC5B5D20BAAF}"/>
              </a:ext>
            </a:extLst>
          </p:cNvPr>
          <p:cNvSpPr txBox="1"/>
          <p:nvPr/>
        </p:nvSpPr>
        <p:spPr>
          <a:xfrm>
            <a:off x="352301" y="1197864"/>
            <a:ext cx="10850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it-IT" dirty="0"/>
              <a:t>In .NET 8, il </a:t>
            </a:r>
            <a:r>
              <a:rPr lang="it-IT" b="1" dirty="0"/>
              <a:t>DbContext</a:t>
            </a:r>
            <a:r>
              <a:rPr lang="it-IT" dirty="0"/>
              <a:t> deve essere registrato come un </a:t>
            </a:r>
            <a:r>
              <a:rPr lang="it-IT" b="1" dirty="0"/>
              <a:t>servizio</a:t>
            </a:r>
            <a:r>
              <a:rPr lang="it-IT" dirty="0"/>
              <a:t> nel contenitore di </a:t>
            </a:r>
            <a:r>
              <a:rPr lang="it-IT" b="1" dirty="0"/>
              <a:t>Dependency Injection</a:t>
            </a:r>
            <a:r>
              <a:rPr lang="it-IT" dirty="0"/>
              <a:t>.</a:t>
            </a:r>
          </a:p>
          <a:p>
            <a:pPr fontAlgn="base"/>
            <a:r>
              <a:rPr lang="it-IT" dirty="0"/>
              <a:t>La configurazione avviene tipicamente nel file Program.cs utilizzando il metodo di estensione </a:t>
            </a:r>
            <a:r>
              <a:rPr lang="it-IT" b="1" dirty="0"/>
              <a:t>AddDbContext&lt;T&gt;</a:t>
            </a:r>
            <a:r>
              <a:rPr lang="it-IT" dirty="0"/>
              <a:t>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06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EEFA-9379-E33B-81BA-5BE5D966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</a:t>
            </a:r>
            <a:r>
              <a:rPr lang="en-US" dirty="0" err="1"/>
              <a:t>Perchè</a:t>
            </a:r>
            <a:r>
              <a:rPr lang="en-US" dirty="0"/>
              <a:t>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ef</a:t>
            </a:r>
            <a:r>
              <a:rPr lang="en-US" dirty="0"/>
              <a:t> core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.net</a:t>
            </a:r>
            <a:r>
              <a:rPr lang="en-US" dirty="0"/>
              <a:t> 8+?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AE0BB-7E0C-E5C2-DEF1-D79C71354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5"/>
            <a:ext cx="11326605" cy="2169650"/>
          </a:xfrm>
        </p:spPr>
        <p:txBody>
          <a:bodyPr/>
          <a:lstStyle/>
          <a:p>
            <a:pPr fontAlgn="base"/>
            <a:r>
              <a:rPr lang="it-IT" b="1" dirty="0"/>
              <a:t>Produttività:</a:t>
            </a:r>
            <a:r>
              <a:rPr lang="it-IT" dirty="0"/>
              <a:t> Si riduce drasticamente il codice di accesso ai dati. </a:t>
            </a:r>
          </a:p>
          <a:p>
            <a:pPr fontAlgn="base"/>
            <a:r>
              <a:rPr lang="it-IT" b="1" dirty="0"/>
              <a:t>Sicurezza del Tipo (Type Safety):</a:t>
            </a:r>
            <a:r>
              <a:rPr lang="it-IT" dirty="0"/>
              <a:t> Lavoriamo con oggetti tipizzati in C#, eliminando i problemi di conversione manuale delle stringhe di ADO.NET. </a:t>
            </a:r>
          </a:p>
          <a:p>
            <a:pPr fontAlgn="base"/>
            <a:r>
              <a:rPr lang="it-IT" b="1" dirty="0"/>
              <a:t>Indipendenza dal Database:</a:t>
            </a:r>
            <a:r>
              <a:rPr lang="it-IT" dirty="0"/>
              <a:t> Utilizzando i </a:t>
            </a:r>
            <a:r>
              <a:rPr lang="it-IT" b="1" i="1" dirty="0"/>
              <a:t>Provider</a:t>
            </a:r>
            <a:r>
              <a:rPr lang="it-IT" dirty="0"/>
              <a:t>, possiamo cambiare il database sottostante (ad esempio, da SQL Server a PostgreSQL) con minimi cambiamenti nel codice. </a:t>
            </a:r>
          </a:p>
          <a:p>
            <a:pPr fontAlgn="base"/>
            <a:r>
              <a:rPr lang="it-IT" b="1" dirty="0"/>
              <a:t>LINQ:</a:t>
            </a:r>
            <a:r>
              <a:rPr lang="it-IT" dirty="0"/>
              <a:t> Possiamo interrogare il database utilizzando il </a:t>
            </a:r>
            <a:r>
              <a:rPr lang="it-IT" b="1" dirty="0"/>
              <a:t>Language Integrated Query (LINQ)</a:t>
            </a:r>
            <a:r>
              <a:rPr lang="it-IT" dirty="0"/>
              <a:t>, un linguaggio di query nativo in C#, anziché scrivere stringhe SQL. 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02BB5-9D27-BAB4-6852-B7FA2CF35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B035A-60D8-0364-B75D-7F8EF29FA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41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84576-FC62-12F4-6492-53E2C462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76" y="3428999"/>
            <a:ext cx="4998063" cy="223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6B8C4-CA9C-E5E7-16EF-027BC8133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5" y="3433591"/>
            <a:ext cx="5651205" cy="222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03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99B0-0068-54E7-95D8-FB5AF19E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</a:t>
            </a:r>
            <a:r>
              <a:rPr lang="en-US" dirty="0" err="1"/>
              <a:t>Approcci</a:t>
            </a:r>
            <a:r>
              <a:rPr lang="en-US" dirty="0"/>
              <a:t> di </a:t>
            </a:r>
            <a:r>
              <a:rPr lang="en-US" dirty="0" err="1"/>
              <a:t>Sviluppo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04A78-37FC-D6BE-F47E-4E15FEBF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Code First : </a:t>
            </a:r>
            <a:r>
              <a:rPr lang="it-IT" dirty="0"/>
              <a:t>Scriviamo prima le classi C#. EF Core usa le </a:t>
            </a:r>
            <a:r>
              <a:rPr lang="it-IT" b="1" dirty="0"/>
              <a:t>Migrazioni</a:t>
            </a:r>
            <a:r>
              <a:rPr lang="it-IT" dirty="0"/>
              <a:t> per generare e aggiornare il database di conseguenza. Il codice è il focus e dal codice vengono definite le Tables.</a:t>
            </a:r>
          </a:p>
          <a:p>
            <a:pPr lvl="1" fontAlgn="base"/>
            <a:r>
              <a:rPr lang="it-IT" b="1" dirty="0"/>
              <a:t>Principio:</a:t>
            </a:r>
            <a:r>
              <a:rPr lang="it-IT" dirty="0"/>
              <a:t> Si scrivono </a:t>
            </a:r>
            <a:r>
              <a:rPr lang="it-IT" b="1" dirty="0"/>
              <a:t>prima le classi Entities C#</a:t>
            </a:r>
            <a:r>
              <a:rPr lang="it-IT" dirty="0"/>
              <a:t> (il 'codice'). </a:t>
            </a:r>
          </a:p>
          <a:p>
            <a:pPr lvl="1" fontAlgn="base"/>
            <a:r>
              <a:rPr lang="it-IT" b="1" dirty="0"/>
              <a:t>Processo:</a:t>
            </a:r>
            <a:r>
              <a:rPr lang="it-IT" dirty="0"/>
              <a:t> EF Core, tramite il meccanismo delle </a:t>
            </a:r>
            <a:r>
              <a:rPr lang="it-IT" b="1" dirty="0"/>
              <a:t>Migrazioni</a:t>
            </a:r>
            <a:r>
              <a:rPr lang="it-IT" dirty="0"/>
              <a:t>, </a:t>
            </a:r>
            <a:r>
              <a:rPr lang="it-IT" i="1" dirty="0"/>
              <a:t>genera</a:t>
            </a:r>
            <a:r>
              <a:rPr lang="it-IT" dirty="0"/>
              <a:t> il database e lo schema (tabelle, colonne, relazioni) basandosi sulle classi che abbiamo definito. Se il codice cambia, una nuova Migrazione aggiorna il database. Il codice è la </a:t>
            </a:r>
            <a:r>
              <a:rPr lang="it-IT" b="1" dirty="0"/>
              <a:t>fonte di verità</a:t>
            </a:r>
            <a:r>
              <a:rPr lang="it-IT" dirty="0"/>
              <a:t> (</a:t>
            </a:r>
            <a:r>
              <a:rPr lang="it-IT" i="1" dirty="0"/>
              <a:t>Source of Truth</a:t>
            </a:r>
            <a:r>
              <a:rPr lang="it-IT" dirty="0"/>
              <a:t>). </a:t>
            </a:r>
          </a:p>
          <a:p>
            <a:endParaRPr lang="it-IT" dirty="0"/>
          </a:p>
          <a:p>
            <a:r>
              <a:rPr lang="it-IT" b="1" dirty="0"/>
              <a:t>Database First</a:t>
            </a:r>
            <a:r>
              <a:rPr lang="it-IT" dirty="0"/>
              <a:t>: Si parte da un database esistente e si usa il comando </a:t>
            </a:r>
            <a:r>
              <a:rPr lang="it-IT" b="1" i="1" dirty="0"/>
              <a:t>Scaffold−DbContext </a:t>
            </a:r>
            <a:r>
              <a:rPr lang="it-IT" dirty="0"/>
              <a:t>per generare le classi C# corrispondenti. Il database è il focus e dalle Tables vengono definite le classi C#. (Questo approccio è utile quando si lavora con un database </a:t>
            </a:r>
            <a:r>
              <a:rPr lang="it-IT" b="1" dirty="0"/>
              <a:t>esistente</a:t>
            </a:r>
            <a:r>
              <a:rPr lang="it-IT" dirty="0"/>
              <a:t> che non può essere modificato dal codice)</a:t>
            </a:r>
          </a:p>
          <a:p>
            <a:pPr lvl="1" fontAlgn="base"/>
            <a:r>
              <a:rPr lang="it-IT" b="1" dirty="0"/>
              <a:t>Principio:</a:t>
            </a:r>
            <a:r>
              <a:rPr lang="it-IT" dirty="0"/>
              <a:t> Si parte da un </a:t>
            </a:r>
            <a:r>
              <a:rPr lang="it-IT" b="1" dirty="0"/>
              <a:t>database già esistente</a:t>
            </a:r>
            <a:r>
              <a:rPr lang="it-IT" dirty="0"/>
              <a:t>. </a:t>
            </a:r>
          </a:p>
          <a:p>
            <a:pPr lvl="1" fontAlgn="base"/>
            <a:r>
              <a:rPr lang="it-IT" b="1" dirty="0"/>
              <a:t>Processo:</a:t>
            </a:r>
            <a:r>
              <a:rPr lang="it-IT" dirty="0"/>
              <a:t> Si usa uno strumento di </a:t>
            </a:r>
            <a:r>
              <a:rPr lang="it-IT" b="1" dirty="0"/>
              <a:t>reverse engineering</a:t>
            </a:r>
            <a:r>
              <a:rPr lang="it-IT" dirty="0"/>
              <a:t> (comando </a:t>
            </a:r>
            <a:r>
              <a:rPr lang="it-IT" b="1" i="1" dirty="0"/>
              <a:t>Scaffold-DbContext</a:t>
            </a:r>
            <a:r>
              <a:rPr lang="it-IT" dirty="0"/>
              <a:t>) per analizzare lo schema del database. EF Core </a:t>
            </a:r>
            <a:r>
              <a:rPr lang="it-IT" i="1" dirty="0"/>
              <a:t>genera</a:t>
            </a:r>
            <a:r>
              <a:rPr lang="it-IT" dirty="0"/>
              <a:t> automaticamente le classi Entities C# e la classe </a:t>
            </a:r>
            <a:r>
              <a:rPr lang="it-IT" b="1" dirty="0"/>
              <a:t>DbContext</a:t>
            </a:r>
            <a:r>
              <a:rPr lang="it-IT" dirty="0"/>
              <a:t> corrispondenti alle tabelle esistenti. Il database è la </a:t>
            </a:r>
            <a:r>
              <a:rPr lang="it-IT" b="1" dirty="0"/>
              <a:t>fonte di verità </a:t>
            </a:r>
            <a:r>
              <a:rPr lang="it-IT" dirty="0"/>
              <a:t>(</a:t>
            </a:r>
            <a:r>
              <a:rPr lang="it-IT" i="1" dirty="0"/>
              <a:t>Source of Truth</a:t>
            </a:r>
            <a:r>
              <a:rPr lang="it-IT" dirty="0"/>
              <a:t>).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CEA18-A3E4-DED1-5372-6F2E26C6C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446D3-0318-7AAB-9122-D5C1EE31D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18835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4DDC-D7C9-B2E9-7803-42558CE6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Modello di Dati: Entità e Proprietà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F556-EB2F-4E37-CFCF-5B30F46E2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1. Le Entità: POCO e Convenzioni</a:t>
            </a:r>
            <a:r>
              <a:rPr lang="it-IT" dirty="0"/>
              <a:t> </a:t>
            </a:r>
          </a:p>
          <a:p>
            <a:pPr fontAlgn="base"/>
            <a:r>
              <a:rPr lang="it-IT" dirty="0"/>
              <a:t>Nel contesto di EF Core, un'</a:t>
            </a:r>
            <a:r>
              <a:rPr lang="it-IT" b="1" dirty="0"/>
              <a:t>Entità</a:t>
            </a:r>
            <a:r>
              <a:rPr lang="it-IT" dirty="0"/>
              <a:t> è una semplice </a:t>
            </a:r>
            <a:r>
              <a:rPr lang="it-IT" b="1" dirty="0"/>
              <a:t>classe C#</a:t>
            </a:r>
            <a:r>
              <a:rPr lang="it-IT" dirty="0"/>
              <a:t> che rappresenta una tabella nel database. Spesso queste sono chiamate classi </a:t>
            </a:r>
            <a:r>
              <a:rPr lang="it-IT" b="1" dirty="0"/>
              <a:t>POCO</a:t>
            </a:r>
            <a:r>
              <a:rPr lang="it-IT" dirty="0"/>
              <a:t> (Plain Old CLR Objects): sono </a:t>
            </a:r>
            <a:r>
              <a:rPr lang="it-IT" i="1" dirty="0"/>
              <a:t>pulite</a:t>
            </a:r>
            <a:r>
              <a:rPr lang="it-IT" dirty="0"/>
              <a:t>, prive di logica di accesso ai dati specifica di EF Core e contengono solo proprietà.</a:t>
            </a:r>
          </a:p>
          <a:p>
            <a:pPr fontAlgn="base"/>
            <a:r>
              <a:rPr lang="it-IT" dirty="0"/>
              <a:t>EF Core utilizza un sistema di </a:t>
            </a:r>
            <a:r>
              <a:rPr lang="it-IT" b="1" dirty="0"/>
              <a:t>Convenzioni (Conventions)</a:t>
            </a:r>
            <a:r>
              <a:rPr lang="it-IT" dirty="0"/>
              <a:t> per dedurre automaticamente lo schema del database. </a:t>
            </a:r>
          </a:p>
          <a:p>
            <a:pPr lvl="1" fontAlgn="base"/>
            <a:r>
              <a:rPr lang="it-IT" b="1" dirty="0"/>
              <a:t>Nomi di Tabella:</a:t>
            </a:r>
            <a:r>
              <a:rPr lang="it-IT" dirty="0"/>
              <a:t> Per convenzione, il nome di una tabella è il nome della classe al </a:t>
            </a:r>
            <a:r>
              <a:rPr lang="it-IT" b="1" dirty="0"/>
              <a:t>plurale</a:t>
            </a:r>
            <a:r>
              <a:rPr lang="it-IT" dirty="0"/>
              <a:t> (es. Classe Prodotto → Tabella Prodotti). </a:t>
            </a:r>
          </a:p>
          <a:p>
            <a:pPr lvl="1" fontAlgn="base"/>
            <a:r>
              <a:rPr lang="it-IT" b="1" dirty="0"/>
              <a:t>Chiave Primaria (Primary Key):</a:t>
            </a:r>
            <a:r>
              <a:rPr lang="it-IT" dirty="0"/>
              <a:t> EF Core cerca una proprietà chiamata </a:t>
            </a:r>
            <a:r>
              <a:rPr lang="it-IT" b="1" dirty="0"/>
              <a:t>Id</a:t>
            </a:r>
            <a:r>
              <a:rPr lang="it-IT" dirty="0"/>
              <a:t> o </a:t>
            </a:r>
            <a:r>
              <a:rPr lang="it-IT" b="1" dirty="0"/>
              <a:t>NomeClasseId</a:t>
            </a:r>
            <a:r>
              <a:rPr lang="it-IT" dirty="0"/>
              <a:t> (ProdottoId) per identificarla come chiave primaria. 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F736D-015A-60CD-A8B3-EEE7C15DC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00390-B981-DE11-5E8A-938115624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43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AC6822-5F21-0F43-3E30-0232C70B3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72" y="4011658"/>
            <a:ext cx="4229690" cy="153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D4868-3F5B-9964-3BEE-7D4ED27A9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057" y="3918137"/>
            <a:ext cx="2427171" cy="159878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56A38-7368-58F3-D698-9B66890D3355}"/>
              </a:ext>
            </a:extLst>
          </p:cNvPr>
          <p:cNvSpPr/>
          <p:nvPr/>
        </p:nvSpPr>
        <p:spPr>
          <a:xfrm>
            <a:off x="6804397" y="4508938"/>
            <a:ext cx="1092248" cy="44774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6868051-A951-9790-4691-E19FAC63E4FD}"/>
              </a:ext>
            </a:extLst>
          </p:cNvPr>
          <p:cNvSpPr/>
          <p:nvPr/>
        </p:nvSpPr>
        <p:spPr>
          <a:xfrm>
            <a:off x="5510350" y="4508938"/>
            <a:ext cx="1092248" cy="44774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43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4DDC-D7C9-B2E9-7803-42558CE6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Modello di Dati: Entità e Proprietà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F556-EB2F-4E37-CFCF-5B30F46E2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2. Tipi di Proprietà</a:t>
            </a:r>
            <a:r>
              <a:rPr lang="it-IT" dirty="0"/>
              <a:t> </a:t>
            </a:r>
          </a:p>
          <a:p>
            <a:pPr fontAlgn="base"/>
            <a:r>
              <a:rPr lang="it-IT" dirty="0"/>
              <a:t>Le proprietà all'interno delle nostre classi Entità si mappano direttamente alle colonne del database. EF Core è in grado di mappare automaticamente i tipi primitivi di .NET ai tipi SQL corrispondenti (ad esempio, string a nvarchar, int a int, DateTime a datetime2).</a:t>
            </a:r>
          </a:p>
          <a:p>
            <a:pPr lvl="1" fontAlgn="base"/>
            <a:r>
              <a:rPr lang="it-IT" b="1" dirty="0"/>
              <a:t>Proprietà Obbligatorie (Required):</a:t>
            </a:r>
            <a:r>
              <a:rPr lang="it-IT" dirty="0"/>
              <a:t> Le proprietà di tipo valore (come int, DateTime) sono considerate </a:t>
            </a:r>
            <a:r>
              <a:rPr lang="it-IT" b="1" dirty="0"/>
              <a:t>obbligatorie</a:t>
            </a:r>
            <a:r>
              <a:rPr lang="it-IT" dirty="0"/>
              <a:t> per impostazione predefinita. Le proprietà di tipo riferimento (string, class) sono considerate </a:t>
            </a:r>
            <a:r>
              <a:rPr lang="it-IT" b="1" dirty="0"/>
              <a:t>facoltative</a:t>
            </a:r>
            <a:r>
              <a:rPr lang="it-IT" dirty="0"/>
              <a:t> (ammettono valori NULL in SQL), a meno che non si utilizzi la funzionalità </a:t>
            </a:r>
            <a:r>
              <a:rPr lang="it-IT" b="1" dirty="0"/>
              <a:t>Nullability</a:t>
            </a:r>
            <a:r>
              <a:rPr lang="it-IT" dirty="0"/>
              <a:t> di .NET 8. </a:t>
            </a:r>
          </a:p>
          <a:p>
            <a:pPr lvl="1" fontAlgn="base"/>
            <a:r>
              <a:rPr lang="it-IT" b="1" dirty="0"/>
              <a:t>Tipi di Dati Avanzati:</a:t>
            </a:r>
            <a:r>
              <a:rPr lang="it-IT" dirty="0"/>
              <a:t> Per i tipi di dati specifici del database, come i JSON Columns, si ricorre ai </a:t>
            </a:r>
            <a:r>
              <a:rPr lang="it-IT" b="1" dirty="0"/>
              <a:t>Convertitori di Valore (Value Converters)</a:t>
            </a:r>
            <a:r>
              <a:rPr lang="it-IT" dirty="0"/>
              <a:t> per la traduzione. 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F736D-015A-60CD-A8B3-EEE7C15DC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00390-B981-DE11-5E8A-938115624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44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4A726-E181-901B-ABE7-DE4F1DF4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057" y="4030577"/>
            <a:ext cx="4229690" cy="153373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F7BE26D1-8BFD-56AB-84A1-1A02C88BC7DA}"/>
              </a:ext>
            </a:extLst>
          </p:cNvPr>
          <p:cNvSpPr/>
          <p:nvPr/>
        </p:nvSpPr>
        <p:spPr>
          <a:xfrm>
            <a:off x="7126693" y="4723350"/>
            <a:ext cx="536027" cy="3216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B84AD-E345-4475-6107-EE14BF9EB49C}"/>
              </a:ext>
            </a:extLst>
          </p:cNvPr>
          <p:cNvSpPr txBox="1"/>
          <p:nvPr/>
        </p:nvSpPr>
        <p:spPr>
          <a:xfrm>
            <a:off x="7689256" y="472335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Nullable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4339B93-C808-414A-0710-AD17D5DB15E8}"/>
              </a:ext>
            </a:extLst>
          </p:cNvPr>
          <p:cNvSpPr/>
          <p:nvPr/>
        </p:nvSpPr>
        <p:spPr>
          <a:xfrm>
            <a:off x="8071289" y="5074051"/>
            <a:ext cx="536027" cy="3216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9ED7-3FFE-7716-F774-4DDF61D7033A}"/>
              </a:ext>
            </a:extLst>
          </p:cNvPr>
          <p:cNvSpPr txBox="1"/>
          <p:nvPr/>
        </p:nvSpPr>
        <p:spPr>
          <a:xfrm>
            <a:off x="8723474" y="508097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Nullable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7DD7FD-7259-DB2A-2746-7594FEA30432}"/>
              </a:ext>
            </a:extLst>
          </p:cNvPr>
          <p:cNvSpPr/>
          <p:nvPr/>
        </p:nvSpPr>
        <p:spPr>
          <a:xfrm>
            <a:off x="3784458" y="4464793"/>
            <a:ext cx="508284" cy="12612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EE5F5-D570-A5B8-E8C3-6DB31A47006A}"/>
              </a:ext>
            </a:extLst>
          </p:cNvPr>
          <p:cNvSpPr txBox="1"/>
          <p:nvPr/>
        </p:nvSpPr>
        <p:spPr>
          <a:xfrm>
            <a:off x="2940060" y="4373966"/>
            <a:ext cx="844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Required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483864-723D-8EA5-8865-71A24902406E}"/>
              </a:ext>
            </a:extLst>
          </p:cNvPr>
          <p:cNvSpPr/>
          <p:nvPr/>
        </p:nvSpPr>
        <p:spPr>
          <a:xfrm>
            <a:off x="3784458" y="4989834"/>
            <a:ext cx="508284" cy="12612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A4F31-04D8-6C3E-632C-8BBDC0E49997}"/>
              </a:ext>
            </a:extLst>
          </p:cNvPr>
          <p:cNvSpPr txBox="1"/>
          <p:nvPr/>
        </p:nvSpPr>
        <p:spPr>
          <a:xfrm>
            <a:off x="2940060" y="4899007"/>
            <a:ext cx="844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Required</a:t>
            </a:r>
          </a:p>
        </p:txBody>
      </p:sp>
    </p:spTree>
    <p:extLst>
      <p:ext uri="{BB962C8B-B14F-4D97-AF65-F5344CB8AC3E}">
        <p14:creationId xmlns:p14="http://schemas.microsoft.com/office/powerpoint/2010/main" val="2328331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4DDC-D7C9-B2E9-7803-42558CE6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Modello di Dati: Entità e Proprietà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F556-EB2F-4E37-CFCF-5B30F46E2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it-IT" b="1" dirty="0"/>
              <a:t>3. Mappatura delle Relazioni (Navigation Properties)</a:t>
            </a:r>
            <a:r>
              <a:rPr lang="it-IT" dirty="0"/>
              <a:t> </a:t>
            </a:r>
          </a:p>
          <a:p>
            <a:pPr fontAlgn="base"/>
            <a:r>
              <a:rPr lang="it-IT" dirty="0"/>
              <a:t>Le relazioni tra le tabelle sono gestite tramite le </a:t>
            </a:r>
            <a:r>
              <a:rPr lang="it-IT" b="1" dirty="0"/>
              <a:t>Proprietà di Navigazione</a:t>
            </a:r>
            <a:r>
              <a:rPr lang="it-IT" dirty="0"/>
              <a:t>. </a:t>
            </a:r>
          </a:p>
          <a:p>
            <a:pPr lvl="1" fontAlgn="base"/>
            <a:r>
              <a:rPr lang="it-IT" b="1" dirty="0"/>
              <a:t>Relazione Uno-a-Molti (1:N):</a:t>
            </a:r>
            <a:r>
              <a:rPr lang="it-IT" dirty="0"/>
              <a:t> Ad esempio, Cliente e Ordine. La classe Cliente avrà una </a:t>
            </a:r>
            <a:r>
              <a:rPr lang="it-IT" b="1" dirty="0"/>
              <a:t>collezione</a:t>
            </a:r>
            <a:r>
              <a:rPr lang="it-IT" dirty="0"/>
              <a:t> di Ordini (ad esempio, List&lt;Ordine&gt;). La classe Ordine avrà una singola proprietà di navigazione verso Cliente e, crucialmente, una </a:t>
            </a:r>
            <a:r>
              <a:rPr lang="it-IT" b="1" dirty="0"/>
              <a:t>Chiave Esterna (Foreign Key)</a:t>
            </a:r>
            <a:r>
              <a:rPr lang="it-IT" dirty="0"/>
              <a:t> come ClienteId. </a:t>
            </a:r>
          </a:p>
          <a:p>
            <a:pPr lvl="1" fontAlgn="base"/>
            <a:r>
              <a:rPr lang="it-IT" b="1" dirty="0"/>
              <a:t>Relazione Molti-a-Molti (N:N) - Introdotta in EF Core 5.0:</a:t>
            </a:r>
            <a:r>
              <a:rPr lang="it-IT" dirty="0"/>
              <a:t> Questa è una delle funzionalità più importanti semplificate nelle versioni recenti. Tradizionalmente, in SQL, una relazione Molti-a-Molti richiede una </a:t>
            </a:r>
            <a:r>
              <a:rPr lang="it-IT" b="1" dirty="0"/>
              <a:t>terza tabella di unione (Join Table)</a:t>
            </a:r>
            <a:r>
              <a:rPr lang="it-IT" dirty="0"/>
              <a:t>, che contiene solo le chiavi esterne delle due tabelle collegate. </a:t>
            </a:r>
          </a:p>
          <a:p>
            <a:pPr lvl="1" fontAlgn="base"/>
            <a:r>
              <a:rPr lang="it-IT" b="1" dirty="0"/>
              <a:t>Il Modello Semplificato di EF Core:</a:t>
            </a:r>
            <a:r>
              <a:rPr lang="it-IT" dirty="0"/>
              <a:t> Con EF Core 8, non è più necessario creare esplicitamente la classe C# per questa tabella di unione. Basta definire una </a:t>
            </a:r>
            <a:r>
              <a:rPr lang="it-IT" b="1" dirty="0"/>
              <a:t>collezione di navigazione</a:t>
            </a:r>
            <a:r>
              <a:rPr lang="it-IT" dirty="0"/>
              <a:t> in </a:t>
            </a:r>
            <a:r>
              <a:rPr lang="it-IT" b="1" dirty="0"/>
              <a:t>entrambe</a:t>
            </a:r>
            <a:r>
              <a:rPr lang="it-IT" dirty="0"/>
              <a:t> le entità che si connettono. </a:t>
            </a:r>
          </a:p>
          <a:p>
            <a:pPr lvl="2" fontAlgn="base"/>
            <a:r>
              <a:rPr lang="it-IT" i="1" dirty="0"/>
              <a:t>Esempio : Se un Studente può seguire molti Corsi e un Corso può avere molti Studenti, la classe Studente avrà List&lt;Corso&gt; Corsi e la classe Corso avrà List&lt;Studente&gt; Studenti. EF Core </a:t>
            </a:r>
            <a:r>
              <a:rPr lang="it-IT" b="1" i="1" dirty="0"/>
              <a:t>genererà automaticamente</a:t>
            </a:r>
            <a:r>
              <a:rPr lang="it-IT" i="1" dirty="0"/>
              <a:t> la tabella di unione sottostante nel database per gestire le chiavi e le associazioni, senza che noi dobbiamo scrivere il codice per essa.</a:t>
            </a:r>
            <a:endParaRPr lang="it-IT" dirty="0"/>
          </a:p>
          <a:p>
            <a:pPr fontAlgn="base"/>
            <a:r>
              <a:rPr lang="it-IT" b="1" dirty="0"/>
              <a:t>Lazy Loading vs. Eager Loading:</a:t>
            </a:r>
            <a:r>
              <a:rPr lang="it-IT" dirty="0"/>
              <a:t> Questo definisce </a:t>
            </a:r>
            <a:r>
              <a:rPr lang="it-IT" i="1" dirty="0"/>
              <a:t>quando</a:t>
            </a:r>
            <a:r>
              <a:rPr lang="it-IT" dirty="0"/>
              <a:t> i dati correlati vengono caricati. </a:t>
            </a:r>
          </a:p>
          <a:p>
            <a:pPr lvl="1" fontAlgn="base"/>
            <a:r>
              <a:rPr lang="it-IT" b="1" dirty="0"/>
              <a:t>Il caricamento Eager </a:t>
            </a:r>
            <a:r>
              <a:rPr lang="it-IT" dirty="0"/>
              <a:t>(con </a:t>
            </a:r>
            <a:r>
              <a:rPr lang="it-IT" b="1" dirty="0"/>
              <a:t>Include()</a:t>
            </a:r>
            <a:r>
              <a:rPr lang="it-IT" dirty="0"/>
              <a:t>) è generalmente preferito per evitare problemi di prestazioni.</a:t>
            </a:r>
          </a:p>
          <a:p>
            <a:pPr lvl="1" fontAlgn="base"/>
            <a:r>
              <a:rPr lang="it-IT" b="1" dirty="0"/>
              <a:t>Lazy Loading </a:t>
            </a:r>
            <a:r>
              <a:rPr lang="it-IT" dirty="0"/>
              <a:t>(che richiede un proxy e un </a:t>
            </a:r>
            <a:r>
              <a:rPr lang="it-IT" b="1" dirty="0"/>
              <a:t>DbContext</a:t>
            </a:r>
            <a:r>
              <a:rPr lang="it-IT" dirty="0"/>
              <a:t> sempre attivo) è talvolta usato per comodità. </a:t>
            </a:r>
          </a:p>
          <a:p>
            <a:pPr marL="0" indent="0" fontAlgn="base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F736D-015A-60CD-A8B3-EEE7C15DC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00390-B981-DE11-5E8A-938115624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54410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4DDC-D7C9-B2E9-7803-42558CE6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Modello di Dati: Entità e Proprietà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F556-EB2F-4E37-CFCF-5B30F46E2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5"/>
            <a:ext cx="7014418" cy="251649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it-IT" sz="1600" b="1" dirty="0"/>
              <a:t>4. Configurazione Esplicita (Data Annotations e Fluent API)</a:t>
            </a:r>
            <a:r>
              <a:rPr lang="it-IT" sz="1600" dirty="0"/>
              <a:t> </a:t>
            </a:r>
          </a:p>
          <a:p>
            <a:pPr fontAlgn="base"/>
            <a:r>
              <a:rPr lang="it-IT" sz="1600" dirty="0"/>
              <a:t>Quando le convenzioni automatiche non sono sufficienti, abbiamo bisogno di una configurazione esplicita. Abbiamo due modi:</a:t>
            </a:r>
          </a:p>
          <a:p>
            <a:pPr lvl="1" fontAlgn="base"/>
            <a:r>
              <a:rPr lang="it-IT" sz="1400" b="1" dirty="0"/>
              <a:t>Data Annotations:</a:t>
            </a:r>
            <a:r>
              <a:rPr lang="it-IT" sz="1400" dirty="0"/>
              <a:t> Si utilizzano </a:t>
            </a:r>
            <a:r>
              <a:rPr lang="it-IT" sz="1400" b="1" dirty="0"/>
              <a:t>attributi</a:t>
            </a:r>
            <a:r>
              <a:rPr lang="it-IT" sz="1400" dirty="0"/>
              <a:t> direttamente sulle classi e sulle proprietà, come </a:t>
            </a:r>
            <a:r>
              <a:rPr lang="it-IT" sz="1400" b="1" dirty="0"/>
              <a:t>[Table("TblClienti")] </a:t>
            </a:r>
            <a:r>
              <a:rPr lang="it-IT" sz="1400" dirty="0"/>
              <a:t>o </a:t>
            </a:r>
            <a:r>
              <a:rPr lang="it-IT" sz="1400" b="1" dirty="0"/>
              <a:t>[Required]</a:t>
            </a:r>
            <a:r>
              <a:rPr lang="it-IT" sz="1400" dirty="0"/>
              <a:t>. Sono veloci da usare ma inquinano leggermente il modello di dominio. </a:t>
            </a:r>
            <a:endParaRPr lang="it-IT" sz="1600" dirty="0"/>
          </a:p>
          <a:p>
            <a:pPr lvl="1" fontAlgn="base"/>
            <a:r>
              <a:rPr lang="it-IT" sz="1400" b="1" dirty="0"/>
              <a:t>Fluent API:</a:t>
            </a:r>
            <a:r>
              <a:rPr lang="it-IT" sz="1400" dirty="0"/>
              <a:t> È il metodo di configurazione </a:t>
            </a:r>
            <a:r>
              <a:rPr lang="it-IT" sz="1400" b="1" dirty="0"/>
              <a:t>più potente e flessibile</a:t>
            </a:r>
            <a:r>
              <a:rPr lang="it-IT" sz="1400" dirty="0"/>
              <a:t>. Si utilizza il metodo </a:t>
            </a:r>
            <a:r>
              <a:rPr lang="it-IT" sz="1400" b="1" dirty="0"/>
              <a:t>OnModelCreating()</a:t>
            </a:r>
            <a:r>
              <a:rPr lang="it-IT" sz="1400" dirty="0"/>
              <a:t> all'interno del DbContext per configurare la mappatura tramite una sintassi fluida (es. modelBuilder.Entity&lt;Cliente&gt;().ToTable("Clienti");). Questo mantiene il modello di dominio pulito e isola la configurazione. </a:t>
            </a:r>
          </a:p>
          <a:p>
            <a:pPr lvl="1" fontAlgn="base"/>
            <a:endParaRPr lang="it-IT" sz="1400" dirty="0"/>
          </a:p>
          <a:p>
            <a:pPr marL="0" indent="0" fontAlgn="base">
              <a:buNone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F736D-015A-60CD-A8B3-EEE7C15DC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00390-B981-DE11-5E8A-938115624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46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C81D8-31EA-C5CF-546F-CC70A99E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131" y="1197864"/>
            <a:ext cx="3510269" cy="369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7926B-37C9-8148-4AFF-DE1FCF33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1" y="3860662"/>
            <a:ext cx="5159775" cy="185909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CE29B7E-C310-B60E-5950-52CCCBF68398}"/>
              </a:ext>
            </a:extLst>
          </p:cNvPr>
          <p:cNvCxnSpPr>
            <a:cxnSpLocks/>
          </p:cNvCxnSpPr>
          <p:nvPr/>
        </p:nvCxnSpPr>
        <p:spPr>
          <a:xfrm>
            <a:off x="3859399" y="2547708"/>
            <a:ext cx="4571999" cy="1841413"/>
          </a:xfrm>
          <a:prstGeom prst="bentConnector3">
            <a:avLst>
              <a:gd name="adj1" fmla="val 8365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C752CC6-0A6F-C390-9928-FACB5679DE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26982" y="3468413"/>
            <a:ext cx="2061067" cy="1570244"/>
          </a:xfrm>
          <a:prstGeom prst="bentConnector3">
            <a:avLst>
              <a:gd name="adj1" fmla="val -5586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695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FAB3-3F3C-E425-C75F-240C079C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Modello di Dati: Esempio di Relazione Molti-a-Molti (N:N)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87E9-E23B-C602-D1AB-37C924AA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4"/>
            <a:ext cx="6181999" cy="2331115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1. Definizione delle Entità</a:t>
            </a:r>
          </a:p>
          <a:p>
            <a:pPr marL="457200" lvl="1" indent="0">
              <a:buNone/>
            </a:pPr>
            <a:r>
              <a:rPr lang="it-IT" dirty="0"/>
              <a:t>Si definiscono le due Entities principali, includendo una proprietà di </a:t>
            </a:r>
            <a:r>
              <a:rPr lang="it-IT" b="1" dirty="0"/>
              <a:t>navigazione di tipo collezione</a:t>
            </a:r>
            <a:r>
              <a:rPr lang="it-IT" dirty="0"/>
              <a:t> nella seconda Entity.</a:t>
            </a:r>
          </a:p>
          <a:p>
            <a:pPr marL="457200" lvl="1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2. Il DbContext</a:t>
            </a:r>
          </a:p>
          <a:p>
            <a:pPr lvl="1"/>
            <a:r>
              <a:rPr lang="it-IT" dirty="0"/>
              <a:t>La classe </a:t>
            </a:r>
            <a:r>
              <a:rPr lang="it-IT" b="1" dirty="0"/>
              <a:t>DbContext</a:t>
            </a:r>
            <a:r>
              <a:rPr lang="it-IT" dirty="0"/>
              <a:t> non richiede alcuna configurazione esplicita per la mappatura di base </a:t>
            </a:r>
            <a:r>
              <a:rPr lang="it-IT" b="1" dirty="0"/>
              <a:t>N:N</a:t>
            </a:r>
            <a:r>
              <a:rPr lang="it-IT" dirty="0"/>
              <a:t>, ma è sufficiente esporre i </a:t>
            </a:r>
            <a:r>
              <a:rPr lang="it-IT" b="1" dirty="0"/>
              <a:t>DbSet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474E9-E0A4-ED1A-003D-9DA29BC8A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18F67-6D99-7BF7-98B4-A6A318DE2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47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D6D8A-74B7-FD8D-CCD9-B5176CD1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70" y="1197864"/>
            <a:ext cx="4689530" cy="2712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D304BC-C6B9-7FAC-D55B-430C6D03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9" y="4013021"/>
            <a:ext cx="6212709" cy="138831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FCD44D-38B8-8F5B-AFE5-64E76C263A7B}"/>
              </a:ext>
            </a:extLst>
          </p:cNvPr>
          <p:cNvSpPr/>
          <p:nvPr/>
        </p:nvSpPr>
        <p:spPr>
          <a:xfrm>
            <a:off x="5808017" y="1828800"/>
            <a:ext cx="914400" cy="46665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47FF443-72C0-9927-A539-07C239C79DE2}"/>
              </a:ext>
            </a:extLst>
          </p:cNvPr>
          <p:cNvSpPr/>
          <p:nvPr/>
        </p:nvSpPr>
        <p:spPr>
          <a:xfrm>
            <a:off x="2654913" y="3304452"/>
            <a:ext cx="630621" cy="606226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1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86E4-820D-9D3E-0114-6BDD3D2A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Modello di Dati: Esempio di Relazione Molti-a-Molti (N:N)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3B2BA-961C-63AB-90FC-180CF76B0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F78C8-9D25-9D9F-8BCD-F564200F2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48</a:t>
            </a:fld>
            <a:endParaRPr lang="en-GB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7D6393-03FE-2827-6964-10A1204588C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0688" y="1198563"/>
            <a:ext cx="11326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3. </a:t>
            </a:r>
            <a:r>
              <a:rPr lang="en-US" b="1" dirty="0" err="1"/>
              <a:t>Risultato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dirty="0"/>
              <a:t>Dopo le </a:t>
            </a:r>
            <a:r>
              <a:rPr lang="en-US" b="1" dirty="0"/>
              <a:t>Migration</a:t>
            </a:r>
            <a:r>
              <a:rPr lang="en-US" dirty="0"/>
              <a:t>, </a:t>
            </a:r>
            <a:r>
              <a:rPr lang="it-IT" sz="1600" dirty="0"/>
              <a:t>quando si esegue il comando </a:t>
            </a:r>
            <a:r>
              <a:rPr lang="it-IT" sz="1600" b="1" dirty="0"/>
              <a:t>Add-Migration</a:t>
            </a:r>
            <a:r>
              <a:rPr lang="it-IT" sz="1600" dirty="0"/>
              <a:t> e </a:t>
            </a:r>
            <a:r>
              <a:rPr lang="it-IT" sz="1600" b="1" dirty="0"/>
              <a:t>Update-Database</a:t>
            </a:r>
            <a:r>
              <a:rPr lang="it-IT" sz="1600" dirty="0"/>
              <a:t>, EF Core crea </a:t>
            </a:r>
            <a:r>
              <a:rPr lang="it-IT" sz="1600" b="1" dirty="0"/>
              <a:t>tre tabelle</a:t>
            </a:r>
            <a:r>
              <a:rPr lang="it-IT" sz="1600" dirty="0"/>
              <a:t> nello schema SQL: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Studenti</a:t>
            </a:r>
            <a:r>
              <a:rPr lang="it-IT" sz="1400" dirty="0"/>
              <a:t> (con colonne StudenteId, Nome)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Corsi</a:t>
            </a:r>
            <a:r>
              <a:rPr lang="it-IT" sz="1400" dirty="0"/>
              <a:t> (con colonne CorsoId, Titolo, Crediti)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CorsoStudente</a:t>
            </a:r>
            <a:r>
              <a:rPr lang="it-IT" sz="1400" dirty="0"/>
              <a:t> (la tabella di unione </a:t>
            </a:r>
            <a:r>
              <a:rPr lang="it-IT" sz="1400" i="1" dirty="0"/>
              <a:t>implicita</a:t>
            </a:r>
            <a:r>
              <a:rPr lang="it-IT" sz="1400" dirty="0"/>
              <a:t>, con colonne CorsiCorsoId e StudentiStudenteId che agiscono come chiavi esterne composte).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E10C-B0A7-41F6-9E64-4314B078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94" y="2734104"/>
            <a:ext cx="7529611" cy="308067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49A044BA-AE00-034F-C5E1-274A7DA9A242}"/>
              </a:ext>
            </a:extLst>
          </p:cNvPr>
          <p:cNvSpPr/>
          <p:nvPr/>
        </p:nvSpPr>
        <p:spPr>
          <a:xfrm>
            <a:off x="5549462" y="3197247"/>
            <a:ext cx="800888" cy="94593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D867-19AF-DD1C-56B4-DA8B25EEFD84}"/>
              </a:ext>
            </a:extLst>
          </p:cNvPr>
          <p:cNvSpPr txBox="1"/>
          <p:nvPr/>
        </p:nvSpPr>
        <p:spPr>
          <a:xfrm>
            <a:off x="5677235" y="284644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N:N</a:t>
            </a:r>
          </a:p>
        </p:txBody>
      </p:sp>
    </p:spTree>
    <p:extLst>
      <p:ext uri="{BB962C8B-B14F-4D97-AF65-F5344CB8AC3E}">
        <p14:creationId xmlns:p14="http://schemas.microsoft.com/office/powerpoint/2010/main" val="903340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2C99-F9DF-045E-577B-9D84B764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CODE FIRST Migrations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3DA8-FFED-B0C7-3374-F7A0BF27B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5"/>
            <a:ext cx="11326605" cy="2521330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1. Il Ruolo e la Necessità delle Migrazioni </a:t>
            </a:r>
            <a:endParaRPr lang="it-IT" dirty="0"/>
          </a:p>
          <a:p>
            <a:r>
              <a:rPr lang="it-IT" dirty="0"/>
              <a:t>Le </a:t>
            </a:r>
            <a:r>
              <a:rPr lang="it-IT" b="1" dirty="0"/>
              <a:t>Migrations</a:t>
            </a:r>
            <a:r>
              <a:rPr lang="it-IT" dirty="0"/>
              <a:t> sono il meccanismo di EF Core per mantenere </a:t>
            </a:r>
            <a:r>
              <a:rPr lang="it-IT" b="1" dirty="0"/>
              <a:t>sincronizzato</a:t>
            </a:r>
            <a:r>
              <a:rPr lang="it-IT" dirty="0"/>
              <a:t> il nostro modello di oggetti C# con lo schema del database. </a:t>
            </a:r>
            <a:r>
              <a:rPr lang="it-IT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Ricordate: nell'approccio Code First, il codice è </a:t>
            </a:r>
            <a:r>
              <a:rPr lang="it-IT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Source of Truth</a:t>
            </a:r>
            <a:r>
              <a:rPr lang="it-IT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it-IT" dirty="0"/>
              <a:t>L'obiettivo è permetterci di </a:t>
            </a:r>
            <a:r>
              <a:rPr lang="it-IT" b="1" dirty="0"/>
              <a:t>modificare</a:t>
            </a:r>
            <a:r>
              <a:rPr lang="it-IT" dirty="0"/>
              <a:t> le nostre classi Entities (aggiungere una proprietà, cambiare un tipo) e far sì che EF Core </a:t>
            </a:r>
            <a:r>
              <a:rPr lang="it-IT" b="1" dirty="0"/>
              <a:t>generi automaticamente </a:t>
            </a:r>
            <a:r>
              <a:rPr lang="it-IT" dirty="0"/>
              <a:t>le istruzioni SQL necessarie per applicare tale modifica al database, senza perdere i dati esistenti.</a:t>
            </a:r>
          </a:p>
          <a:p>
            <a:pPr lvl="1"/>
            <a:r>
              <a:rPr lang="it-IT" dirty="0"/>
              <a:t>Esempio : Se aggiungiamo la proprietà </a:t>
            </a:r>
            <a:r>
              <a:rPr lang="it-IT" b="1" dirty="0"/>
              <a:t>CreationDate</a:t>
            </a:r>
            <a:r>
              <a:rPr lang="it-IT" dirty="0"/>
              <a:t> alla classe </a:t>
            </a:r>
            <a:r>
              <a:rPr lang="it-IT" b="1" dirty="0"/>
              <a:t>Employee</a:t>
            </a:r>
            <a:r>
              <a:rPr lang="it-IT" dirty="0"/>
              <a:t>, EF Core creerà una migrazione che genera un comando </a:t>
            </a:r>
            <a:r>
              <a:rPr lang="it-IT" b="1" i="1" dirty="0"/>
              <a:t>ALTER TABLE </a:t>
            </a:r>
            <a:r>
              <a:rPr lang="it-IT" i="1" dirty="0"/>
              <a:t>Employee</a:t>
            </a:r>
            <a:r>
              <a:rPr lang="it-IT" b="1" i="1" dirty="0"/>
              <a:t> ADD COLUMN </a:t>
            </a:r>
            <a:r>
              <a:rPr lang="it-IT" i="1" dirty="0"/>
              <a:t>CreationDate</a:t>
            </a:r>
            <a:r>
              <a:rPr lang="it-IT" dirty="0"/>
              <a:t>....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BB5BD-837C-C529-A9BE-0BFBE59A3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9BCEB-BC86-24EF-37A2-8E15F92F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49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F8232-2792-16A4-E299-6ED8C269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632" y="4186827"/>
            <a:ext cx="1952881" cy="1582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072620-482B-66C4-FE17-2AC6567A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053" y="4091311"/>
            <a:ext cx="1952881" cy="177311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76C6957-54E2-5073-3174-EA776B25F5EF}"/>
              </a:ext>
            </a:extLst>
          </p:cNvPr>
          <p:cNvSpPr/>
          <p:nvPr/>
        </p:nvSpPr>
        <p:spPr>
          <a:xfrm>
            <a:off x="9472755" y="4807606"/>
            <a:ext cx="308858" cy="40989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C9FDD7-4C5B-842D-057E-400370C07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171" y="4807607"/>
            <a:ext cx="2309434" cy="5132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24E134-226F-3EAF-F7E2-3DB348DD123F}"/>
              </a:ext>
            </a:extLst>
          </p:cNvPr>
          <p:cNvSpPr/>
          <p:nvPr/>
        </p:nvSpPr>
        <p:spPr>
          <a:xfrm>
            <a:off x="7085805" y="4797004"/>
            <a:ext cx="281585" cy="4311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E70A0A-93E1-624E-9AB5-489E713C8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71" y="3975798"/>
            <a:ext cx="3314993" cy="179311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F66E08-4849-0C58-D5B9-8703556E923F}"/>
              </a:ext>
            </a:extLst>
          </p:cNvPr>
          <p:cNvCxnSpPr>
            <a:endCxn id="12" idx="1"/>
          </p:cNvCxnSpPr>
          <p:nvPr/>
        </p:nvCxnSpPr>
        <p:spPr>
          <a:xfrm>
            <a:off x="2465727" y="4807607"/>
            <a:ext cx="2341444" cy="256604"/>
          </a:xfrm>
          <a:prstGeom prst="bentConnector3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68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AEA5-F863-D80B-D0E2-26325829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Provider di dati .NET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5EB9-F2CC-8FC1-0077-5AFF0661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95" y="1258432"/>
            <a:ext cx="11326605" cy="4255128"/>
          </a:xfrm>
        </p:spPr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it-IT" dirty="0">
                <a:cs typeface="Calibri"/>
              </a:rPr>
              <a:t>I provider di dati .NET sono componenti progettati in modo esplicito per la manipolazione dei dati e l'accesso rapido, forward-only e di sola lettura ai dati. </a:t>
            </a:r>
            <a:endParaRPr lang="en-US">
              <a:cs typeface="Calibri"/>
            </a:endParaRPr>
          </a:p>
          <a:p>
            <a:pPr marL="229870" indent="-229870"/>
            <a:endParaRPr lang="it-IT" dirty="0">
              <a:ea typeface="Calibri"/>
            </a:endParaRPr>
          </a:p>
          <a:p>
            <a:pPr marL="229870" indent="-229870"/>
            <a:r>
              <a:rPr lang="it-IT" dirty="0"/>
              <a:t>L'oggetto </a:t>
            </a:r>
            <a:r>
              <a:rPr lang="it-IT" b="1" dirty="0"/>
              <a:t>Connection</a:t>
            </a:r>
            <a:r>
              <a:rPr lang="it-IT" dirty="0"/>
              <a:t> fornisce la connettività a un'origine dati.</a:t>
            </a:r>
            <a:endParaRPr lang="it-IT" dirty="0">
              <a:ea typeface="Calibri"/>
            </a:endParaRPr>
          </a:p>
          <a:p>
            <a:pPr marL="229870" indent="-229870"/>
            <a:endParaRPr lang="it-IT" dirty="0">
              <a:ea typeface="Calibri"/>
            </a:endParaRPr>
          </a:p>
          <a:p>
            <a:pPr marL="229870" indent="-229870"/>
            <a:r>
              <a:rPr lang="it-IT" dirty="0"/>
              <a:t>L'oggetto </a:t>
            </a:r>
            <a:r>
              <a:rPr lang="it-IT" b="1" dirty="0"/>
              <a:t>Command</a:t>
            </a:r>
            <a:r>
              <a:rPr lang="it-IT" dirty="0"/>
              <a:t> consente l'accesso ai comandi del database per restituire dati, modificare i dati, eseguire stored procedure e inviare o recuperare informazioni sui parametri.</a:t>
            </a:r>
            <a:endParaRPr lang="it-IT" dirty="0">
              <a:ea typeface="Calibri"/>
            </a:endParaRPr>
          </a:p>
          <a:p>
            <a:pPr marL="229870" indent="-229870"/>
            <a:endParaRPr lang="it-IT" dirty="0">
              <a:ea typeface="Calibri"/>
            </a:endParaRPr>
          </a:p>
          <a:p>
            <a:pPr marL="229870" indent="-229870"/>
            <a:r>
              <a:rPr lang="it-IT" b="1" dirty="0"/>
              <a:t>DataReader</a:t>
            </a:r>
            <a:r>
              <a:rPr lang="it-IT" dirty="0"/>
              <a:t> fornisce un flusso di dati ad alte prestazioni dalla sorgente dati.</a:t>
            </a:r>
            <a:endParaRPr lang="it-IT" dirty="0">
              <a:ea typeface="Calibri"/>
            </a:endParaRPr>
          </a:p>
          <a:p>
            <a:pPr marL="229870" indent="-229870"/>
            <a:endParaRPr lang="it-IT" dirty="0">
              <a:ea typeface="Calibri"/>
            </a:endParaRPr>
          </a:p>
          <a:p>
            <a:pPr marL="229870" indent="-229870"/>
            <a:r>
              <a:rPr lang="it-IT" dirty="0"/>
              <a:t>Infine, </a:t>
            </a:r>
            <a:r>
              <a:rPr lang="it-IT" b="1" dirty="0"/>
              <a:t>DataAdapter</a:t>
            </a:r>
            <a:r>
              <a:rPr lang="it-IT" dirty="0"/>
              <a:t> fornisce il ponte tra l'oggetto </a:t>
            </a:r>
            <a:r>
              <a:rPr lang="it-IT" b="1" dirty="0"/>
              <a:t>DataSet</a:t>
            </a:r>
            <a:r>
              <a:rPr lang="it-IT" dirty="0"/>
              <a:t> e l'origine dati.</a:t>
            </a:r>
            <a:br>
              <a:rPr lang="it-IT" dirty="0"/>
            </a:br>
            <a:r>
              <a:rPr lang="it-IT" b="1" dirty="0"/>
              <a:t>DataAdapter</a:t>
            </a:r>
            <a:r>
              <a:rPr lang="it-IT" dirty="0"/>
              <a:t> usa oggetti </a:t>
            </a:r>
            <a:r>
              <a:rPr lang="it-IT" b="1" dirty="0"/>
              <a:t>Command</a:t>
            </a:r>
            <a:r>
              <a:rPr lang="it-IT" dirty="0"/>
              <a:t> per eseguire comandi SQL sull'origine dati, sia per caricare </a:t>
            </a:r>
            <a:r>
              <a:rPr lang="it-IT" b="1" dirty="0"/>
              <a:t>DataSet</a:t>
            </a:r>
            <a:r>
              <a:rPr lang="it-IT" dirty="0"/>
              <a:t> con i dati che per riconciliare le modifiche apportate ai dati in DataSet, riportandole all'origine dati. </a:t>
            </a:r>
            <a:endParaRPr lang="en-US" sz="2200" dirty="0">
              <a:ea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AD7EA-2E78-09EB-0718-1060A0FFB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34F12-1F2D-8876-B6BE-359EFFE8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6820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2C99-F9DF-045E-577B-9D84B764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CODE FIRST Migrations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3DA8-FFED-B0C7-3374-F7A0BF27B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1" y="1197865"/>
            <a:ext cx="5929750" cy="25213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b="1" dirty="0"/>
              <a:t>2. Il Ciclo di Vita</a:t>
            </a:r>
          </a:p>
          <a:p>
            <a:r>
              <a:rPr lang="it-IT" dirty="0"/>
              <a:t>Aggiunta (</a:t>
            </a:r>
            <a:r>
              <a:rPr lang="it-IT" b="1" dirty="0"/>
              <a:t>Add-Migration</a:t>
            </a:r>
            <a:r>
              <a:rPr lang="it-IT" dirty="0"/>
              <a:t>): Confronta il modello C# attuale con l'ultimo stato registrato e genera un file C# con i metodi Up() (per applicare la modifica) e Down() (per annullarla).</a:t>
            </a:r>
          </a:p>
          <a:p>
            <a:endParaRPr lang="it-IT" dirty="0"/>
          </a:p>
          <a:p>
            <a:r>
              <a:rPr lang="it-IT" dirty="0"/>
              <a:t>Applicazione (</a:t>
            </a:r>
            <a:r>
              <a:rPr lang="it-IT" b="1" dirty="0"/>
              <a:t>Update-Database</a:t>
            </a:r>
            <a:r>
              <a:rPr lang="it-IT" dirty="0"/>
              <a:t>): Esegue i metodi Up() delle migrazioni non ancora applicate sul database. </a:t>
            </a:r>
          </a:p>
          <a:p>
            <a:endParaRPr lang="it-IT" dirty="0"/>
          </a:p>
          <a:p>
            <a:r>
              <a:rPr lang="it-IT" dirty="0"/>
              <a:t>EF Core tiene traccia delle migrazioni nella tabella </a:t>
            </a:r>
            <a:r>
              <a:rPr lang="it-IT" b="1" dirty="0"/>
              <a:t>__EFMigrationsHistory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BB5BD-837C-C529-A9BE-0BFBE59A3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9BCEB-BC86-24EF-37A2-8E15F92F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50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7A35E-5180-A775-8DEB-DBEA99D1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84" y="1279413"/>
            <a:ext cx="3762900" cy="1590897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68081D2-D81C-F26C-2D84-8E9F3C3591B2}"/>
              </a:ext>
            </a:extLst>
          </p:cNvPr>
          <p:cNvCxnSpPr/>
          <p:nvPr/>
        </p:nvCxnSpPr>
        <p:spPr>
          <a:xfrm>
            <a:off x="6426025" y="1570246"/>
            <a:ext cx="908094" cy="580171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ABF571B-398B-BB23-98D4-7F57464E16CB}"/>
              </a:ext>
            </a:extLst>
          </p:cNvPr>
          <p:cNvCxnSpPr>
            <a:cxnSpLocks/>
          </p:cNvCxnSpPr>
          <p:nvPr/>
        </p:nvCxnSpPr>
        <p:spPr>
          <a:xfrm>
            <a:off x="5997203" y="2458530"/>
            <a:ext cx="1336916" cy="253139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EE443ED-65AD-0B5E-94B2-A9052AC0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612" y="3714848"/>
            <a:ext cx="5675527" cy="4225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6C41A0-09E1-F4A3-236E-91F077A0AC9C}"/>
              </a:ext>
            </a:extLst>
          </p:cNvPr>
          <p:cNvSpPr txBox="1"/>
          <p:nvPr/>
        </p:nvSpPr>
        <p:spPr>
          <a:xfrm>
            <a:off x="6047652" y="3304627"/>
            <a:ext cx="3160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Se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invece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vuole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usare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powershell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8808B5-0680-1CAB-D943-CF2F07DB43F3}"/>
              </a:ext>
            </a:extLst>
          </p:cNvPr>
          <p:cNvSpPr/>
          <p:nvPr/>
        </p:nvSpPr>
        <p:spPr>
          <a:xfrm>
            <a:off x="6047652" y="3263984"/>
            <a:ext cx="5820629" cy="174886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159349-5663-8850-AEA8-94BE566FE6E9}"/>
              </a:ext>
            </a:extLst>
          </p:cNvPr>
          <p:cNvSpPr txBox="1"/>
          <p:nvPr/>
        </p:nvSpPr>
        <p:spPr>
          <a:xfrm>
            <a:off x="6064162" y="4339318"/>
            <a:ext cx="56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Assicurarsi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di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essere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nella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directory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corretta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prima di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lanciare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lo script di 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migrazione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4501BAB-0717-846F-DFD4-825590DCDAA5}"/>
              </a:ext>
            </a:extLst>
          </p:cNvPr>
          <p:cNvSpPr/>
          <p:nvPr/>
        </p:nvSpPr>
        <p:spPr>
          <a:xfrm>
            <a:off x="2737776" y="3441191"/>
            <a:ext cx="647700" cy="400006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9728C-A340-9C32-BD77-C8C680851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521" y="3926132"/>
            <a:ext cx="2286319" cy="189574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C30CDBC-AD00-0D6E-EE97-73D5149FC30E}"/>
              </a:ext>
            </a:extLst>
          </p:cNvPr>
          <p:cNvSpPr/>
          <p:nvPr/>
        </p:nvSpPr>
        <p:spPr>
          <a:xfrm>
            <a:off x="2479752" y="5104772"/>
            <a:ext cx="516048" cy="274373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3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2C99-F9DF-045E-577B-9D84B764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CODE FIRST Migrations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BB5BD-837C-C529-A9BE-0BFBE59A3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9BCEB-BC86-24EF-37A2-8E15F92F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51</a:t>
            </a:fld>
            <a:endParaRPr lang="en-GB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F4657-087A-7B2F-F77C-783F28F16BD0}"/>
              </a:ext>
            </a:extLst>
          </p:cNvPr>
          <p:cNvSpPr txBox="1"/>
          <p:nvPr/>
        </p:nvSpPr>
        <p:spPr>
          <a:xfrm>
            <a:off x="352301" y="1162050"/>
            <a:ext cx="11419099" cy="21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ts val="1639"/>
              </a:lnSpc>
              <a:spcAft>
                <a:spcPts val="800"/>
              </a:spcAft>
              <a:buNone/>
            </a:pPr>
            <a:r>
              <a:rPr lang="it-IT" sz="18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3. Gestione di Conflitti e Rollback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endParaRPr lang="it-IT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rtl="0" fontAlgn="base">
              <a:lnSpc>
                <a:spcPts val="1639"/>
              </a:lnSpc>
              <a:spcAft>
                <a:spcPts val="800"/>
              </a:spcAft>
              <a:buNone/>
            </a:pPr>
            <a:r>
              <a:rPr lang="it-IT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 gestione corretta delle migrazioni è cruciale in un ambiente di sviluppo di team. </a:t>
            </a:r>
            <a:r>
              <a:rPr lang="it-IT" b="1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Non modificare</a:t>
            </a:r>
            <a:r>
              <a:rPr lang="it-IT" b="0" i="0" dirty="0">
                <a:solidFill>
                  <a:srgbClr val="FF0000"/>
                </a:solidFill>
                <a:effectLst/>
                <a:latin typeface="Aptos" panose="020B0004020202020204" pitchFamily="34" charset="0"/>
              </a:rPr>
              <a:t> mai i file di migrazione C# una volta che sono stati applicati al database di un ambiente condiviso </a:t>
            </a:r>
            <a:r>
              <a:rPr lang="it-IT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(ad esempio, test o produzione).</a:t>
            </a:r>
          </a:p>
          <a:p>
            <a:pPr marL="285750" indent="-285750" algn="l" rtl="0" fontAlgn="base">
              <a:lnSpc>
                <a:spcPts val="1639"/>
              </a:lnSpc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Rollback:</a:t>
            </a:r>
            <a:r>
              <a:rPr lang="it-IT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caso di errore, possiamo tornare indietro a una versione precedente dello schema usando il comando Update-Database NomeUltimaMigrazioneValida. Questo eseguirà i metodi </a:t>
            </a:r>
            <a:r>
              <a:rPr lang="it-IT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Down()</a:t>
            </a:r>
            <a:r>
              <a:rPr lang="it-IT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delle migrazioni intermedie. </a:t>
            </a:r>
          </a:p>
          <a:p>
            <a:pPr marL="285750" indent="-285750" algn="l" rtl="0" fontAlgn="base">
              <a:lnSpc>
                <a:spcPts val="1639"/>
              </a:lnSpc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Migrazioni Multiple in Team:</a:t>
            </a:r>
            <a:r>
              <a:rPr lang="it-IT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Quando si lavora in team, le migrazioni generate da sviluppatori diversi devono essere gestite e applicate </a:t>
            </a:r>
            <a:r>
              <a:rPr lang="it-IT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 ordine cronologico</a:t>
            </a:r>
            <a:r>
              <a:rPr lang="it-IT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per evitare conflitti.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FAB63-76EB-5D25-6BB8-B41F7C300762}"/>
              </a:ext>
            </a:extLst>
          </p:cNvPr>
          <p:cNvSpPr txBox="1"/>
          <p:nvPr/>
        </p:nvSpPr>
        <p:spPr>
          <a:xfrm>
            <a:off x="353175" y="3557422"/>
            <a:ext cx="11485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it-IT" b="1" dirty="0"/>
              <a:t>4. Le Migrazioni SQL (Scripting)</a:t>
            </a:r>
            <a:r>
              <a:rPr lang="it-IT" dirty="0"/>
              <a:t> </a:t>
            </a:r>
          </a:p>
          <a:p>
            <a:pPr fontAlgn="base"/>
            <a:r>
              <a:rPr lang="it-IT" dirty="0"/>
              <a:t>Per ambienti di produzione con restrizioni di sicurezza o per database gestiti da DBA, non è sempre possibile eseguire il comando Update-Database direttamente. </a:t>
            </a:r>
            <a:br>
              <a:rPr lang="it-IT" dirty="0"/>
            </a:br>
            <a:r>
              <a:rPr lang="it-IT" dirty="0"/>
              <a:t>Per questo, possiamo generare uno </a:t>
            </a:r>
            <a:r>
              <a:rPr lang="it-IT" b="1" dirty="0"/>
              <a:t>script SQL</a:t>
            </a:r>
            <a:r>
              <a:rPr lang="it-IT" dirty="0"/>
              <a:t> autocontenuto.</a:t>
            </a:r>
          </a:p>
          <a:p>
            <a:pPr fontAlgn="base"/>
            <a:r>
              <a:rPr lang="it-IT" dirty="0"/>
              <a:t>Usando il comando </a:t>
            </a:r>
            <a:r>
              <a:rPr lang="it-IT" b="1" dirty="0"/>
              <a:t>Script-Migration</a:t>
            </a:r>
            <a:r>
              <a:rPr lang="it-IT" dirty="0"/>
              <a:t>, EF Core produce un </a:t>
            </a:r>
            <a:r>
              <a:rPr lang="it-IT" b="1" dirty="0"/>
              <a:t>singolo file SQL</a:t>
            </a:r>
            <a:r>
              <a:rPr lang="it-IT" dirty="0"/>
              <a:t> che include tutte le istruzioni DDL (Data Definition Language) necessarie. </a:t>
            </a:r>
            <a:br>
              <a:rPr lang="it-IT" dirty="0"/>
            </a:br>
            <a:r>
              <a:rPr lang="it-IT" dirty="0"/>
              <a:t>Questo script può essere fornito al team DBA per una revisione e un'applicazione controllata. 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8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0862-52DC-83E7-E036-D788879E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CODE FIRST MIGRATIONS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BEE5-81F3-CFB0-E267-D8EBCA3D4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373" y="1390915"/>
            <a:ext cx="5207252" cy="11441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comprendere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meglio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funzionamento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EF Core 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Migrations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vediamo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insieme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un Progetto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provando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ricrearlo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sui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vostri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ambienti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512D-D7C2-FF1F-8122-8DD15B263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ACDFF-5A55-C0A4-446B-32D85DCC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52</a:t>
            </a:fld>
            <a:endParaRPr lang="en-GB" noProof="0"/>
          </a:p>
        </p:txBody>
      </p:sp>
      <p:pic>
        <p:nvPicPr>
          <p:cNvPr id="1026" name="Picture 2" descr="Coding Time - Coding class in Elk Grove">
            <a:extLst>
              <a:ext uri="{FF2B5EF4-FFF2-40B4-BE49-F238E27FC236}">
                <a16:creationId xmlns:a16="http://schemas.microsoft.com/office/drawing/2014/main" id="{BC98DA94-3607-5A3C-1C04-C0C99324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91" y="2632962"/>
            <a:ext cx="3524816" cy="114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A3F1E3-7EA8-5E8E-F56A-A60180984E92}"/>
              </a:ext>
            </a:extLst>
          </p:cNvPr>
          <p:cNvSpPr/>
          <p:nvPr/>
        </p:nvSpPr>
        <p:spPr>
          <a:xfrm>
            <a:off x="3176256" y="1270415"/>
            <a:ext cx="5839485" cy="272509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82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DDFD-73F4-4D19-FD66-B2257796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database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2C488-6769-835B-07AB-2B8DF6EC2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/>
              <a:t>1. Quando si Utilizza Database First </a:t>
            </a:r>
            <a:endParaRPr lang="it-IT" dirty="0"/>
          </a:p>
          <a:p>
            <a:r>
              <a:rPr lang="it-IT" dirty="0"/>
              <a:t>L'approccio Database First è utilizzato quando la fonte di verità (Source of Truth) è un database esistente e noi dobbiamo adattare il codice .NET per interagirci. Questo è comune in progetti legacy o in ambienti dove la gestione dello schema è delegata a un DBA e non al codice.</a:t>
            </a:r>
          </a:p>
          <a:p>
            <a:r>
              <a:rPr lang="it-IT" dirty="0"/>
              <a:t>In questo scenario, non scriviamo noi le classi entità, ma le generiamo a partire dallo schema del database.</a:t>
            </a:r>
          </a:p>
          <a:p>
            <a:endParaRPr lang="it-IT" dirty="0"/>
          </a:p>
          <a:p>
            <a:pPr marL="0" indent="0" fontAlgn="base">
              <a:buNone/>
            </a:pPr>
            <a:r>
              <a:rPr lang="it-IT" b="1" dirty="0"/>
              <a:t>2. Il Processo di Reverse Engineering (Scaffold−DbContext)</a:t>
            </a:r>
            <a:r>
              <a:rPr lang="it-IT" dirty="0"/>
              <a:t> </a:t>
            </a:r>
          </a:p>
          <a:p>
            <a:pPr fontAlgn="base"/>
            <a:r>
              <a:rPr lang="it-IT" dirty="0"/>
              <a:t>Per implementare Database First, si usa il comando </a:t>
            </a:r>
            <a:r>
              <a:rPr lang="it-IT" b="1" dirty="0"/>
              <a:t>Scaffold−DbContext</a:t>
            </a:r>
            <a:r>
              <a:rPr lang="it-IT" dirty="0"/>
              <a:t> (da CLI o PMC). Questo comando esegue il processo di </a:t>
            </a:r>
            <a:r>
              <a:rPr lang="it-IT" b="1" dirty="0"/>
              <a:t>Reverse Engineering</a:t>
            </a:r>
            <a:r>
              <a:rPr lang="it-IT" dirty="0"/>
              <a:t>. </a:t>
            </a:r>
          </a:p>
          <a:p>
            <a:pPr fontAlgn="base"/>
            <a:r>
              <a:rPr lang="it-IT" dirty="0"/>
              <a:t>Il comando necessita di tre informazioni chiave:</a:t>
            </a:r>
          </a:p>
          <a:p>
            <a:pPr lvl="1" fontAlgn="base"/>
            <a:r>
              <a:rPr lang="it-IT" b="1" dirty="0"/>
              <a:t>Stringa di Connessione:</a:t>
            </a:r>
            <a:r>
              <a:rPr lang="it-IT" dirty="0"/>
              <a:t> Per accedere al database. </a:t>
            </a:r>
          </a:p>
          <a:p>
            <a:pPr lvl="1" fontAlgn="base"/>
            <a:r>
              <a:rPr lang="it-IT" b="1" dirty="0"/>
              <a:t>Provider:</a:t>
            </a:r>
            <a:r>
              <a:rPr lang="it-IT" dirty="0"/>
              <a:t> Ad esempio, Microsoft.EntityFrameworkCore.SqlServer. </a:t>
            </a:r>
          </a:p>
          <a:p>
            <a:pPr lvl="1" fontAlgn="base"/>
            <a:r>
              <a:rPr lang="it-IT" b="1" dirty="0"/>
              <a:t>Cartella di Output:</a:t>
            </a:r>
            <a:r>
              <a:rPr lang="it-IT" dirty="0"/>
              <a:t> Dove generare le classi C# (Entità e DbContext). </a:t>
            </a:r>
          </a:p>
          <a:p>
            <a:pPr fontAlgn="base"/>
            <a:r>
              <a:rPr lang="it-IT" dirty="0"/>
              <a:t>Il risultato è la </a:t>
            </a:r>
            <a:r>
              <a:rPr lang="it-IT" b="1" dirty="0"/>
              <a:t>generazione automatica</a:t>
            </a:r>
            <a:r>
              <a:rPr lang="it-IT" dirty="0"/>
              <a:t> di tutte le classi entità </a:t>
            </a:r>
            <a:r>
              <a:rPr lang="it-IT" b="1" dirty="0"/>
              <a:t>POCO</a:t>
            </a:r>
            <a:r>
              <a:rPr lang="it-IT" dirty="0"/>
              <a:t> e di una classe </a:t>
            </a:r>
            <a:r>
              <a:rPr lang="it-IT" b="1" dirty="0"/>
              <a:t>DbContext</a:t>
            </a:r>
            <a:r>
              <a:rPr lang="it-IT" dirty="0"/>
              <a:t> che mappa tutte le relazioni, le tabelle e le colonne del database esistente.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7BEB-D7F2-1968-FD21-CC7BCCD1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F955-F13E-877F-D2EA-14CBEDB1C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43330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DDFD-73F4-4D19-FD66-B2257796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database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2C488-6769-835B-07AB-2B8DF6EC2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374" y="1197864"/>
            <a:ext cx="10789831" cy="4661749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3. Gestione delle Migrazioni (Evoluzione dello Schema) 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Nel contesto Database First, le </a:t>
            </a:r>
            <a:r>
              <a:rPr lang="it-IT" b="1" dirty="0"/>
              <a:t>Migrazioni sono tecnicamente disattivate </a:t>
            </a:r>
            <a:r>
              <a:rPr lang="it-IT" dirty="0"/>
              <a:t>per impostazione predefinita, poiché il database è il capo. Se il database evolve (ad esempio, il DBA aggiunge una colonna), il processo è il seguente: </a:t>
            </a:r>
          </a:p>
          <a:p>
            <a:r>
              <a:rPr lang="it-IT" b="1" dirty="0"/>
              <a:t>Modifica Esterna</a:t>
            </a:r>
            <a:r>
              <a:rPr lang="it-IT" dirty="0"/>
              <a:t>: La modifica dello schema avviene esternamente all'applicazione EF Core (direttamente in SQL Server Management Studio, ad esempio). </a:t>
            </a:r>
          </a:p>
          <a:p>
            <a:r>
              <a:rPr lang="it-IT" b="1" dirty="0"/>
              <a:t>Rigenerazione (Scaffold)</a:t>
            </a:r>
            <a:r>
              <a:rPr lang="it-IT" dirty="0"/>
              <a:t>: Il team di sviluppo deve </a:t>
            </a:r>
            <a:r>
              <a:rPr lang="it-IT" b="1" dirty="0"/>
              <a:t>rigenerare</a:t>
            </a:r>
            <a:r>
              <a:rPr lang="it-IT" dirty="0"/>
              <a:t> il modello C# eseguendo nuovamente il comando Scaffold−DbContext.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Questo processo </a:t>
            </a:r>
            <a:r>
              <a:rPr lang="it-IT" b="1" dirty="0"/>
              <a:t>sovrascriverà</a:t>
            </a:r>
            <a:r>
              <a:rPr lang="it-IT" dirty="0"/>
              <a:t> le classi generate precedentemente. È fondamentale notare che qualsiasi modifica manuale fatta alle classi entità generate, come l'aggiunta di metodi custom o logica di business, andrà persa, a meno che non si usino classi parziali o si esegua la rigenerazione in modo oculato.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7BEB-D7F2-1968-FD21-CC7BCCD1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F955-F13E-877F-D2EA-14CBEDB1C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54</a:t>
            </a:fld>
            <a:endParaRPr lang="en-GB" noProof="0"/>
          </a:p>
        </p:txBody>
      </p:sp>
      <p:pic>
        <p:nvPicPr>
          <p:cNvPr id="10" name="Graphic 9" descr="Information with solid fill">
            <a:extLst>
              <a:ext uri="{FF2B5EF4-FFF2-40B4-BE49-F238E27FC236}">
                <a16:creationId xmlns:a16="http://schemas.microsoft.com/office/drawing/2014/main" id="{52B8E9BA-4C6D-B88D-C63F-7487FB79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795" y="403558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38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DDFD-73F4-4D19-FD66-B2257796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database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2C488-6769-835B-07AB-2B8DF6EC2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5"/>
            <a:ext cx="11326605" cy="1785277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4. Approccio Misto (Tipi Parziali) </a:t>
            </a:r>
          </a:p>
          <a:p>
            <a:pPr marL="0" indent="0">
              <a:buNone/>
            </a:pPr>
            <a:r>
              <a:rPr lang="it-IT" dirty="0"/>
              <a:t>Per mantenere la logica di business nel modello generato da Database First, si raccomanda l'uso di </a:t>
            </a:r>
            <a:r>
              <a:rPr lang="it-IT" b="1" dirty="0"/>
              <a:t>classi parziali (Partial Classes)</a:t>
            </a:r>
            <a:r>
              <a:rPr lang="it-IT" dirty="0"/>
              <a:t>. Le classi generate da </a:t>
            </a:r>
            <a:r>
              <a:rPr lang="it-IT" b="1" dirty="0"/>
              <a:t>Scaffold−DbContext </a:t>
            </a:r>
            <a:r>
              <a:rPr lang="it-IT" dirty="0"/>
              <a:t>sono </a:t>
            </a:r>
            <a:r>
              <a:rPr lang="it-IT" b="1" dirty="0"/>
              <a:t>partial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dirty="0"/>
              <a:t>Possiamo creare un file separato (non toccato dal reverse engineering) per la stessa entità (es. Product.cs) e aggiungere qui tutta la nostra logica specifica, metodi o proprietà non mappate. In questo modo, rigenerando il modello, non perderemo il nostro codice.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C7BEB-D7F2-1968-FD21-CC7BCCD1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DF955-F13E-877F-D2EA-14CBEDB1C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55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4E4CAA-952A-FB52-BDE6-3EEDDC00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1" y="3499164"/>
            <a:ext cx="4756548" cy="2251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2E396-2825-DA54-63AD-EF2CB433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43" y="3568270"/>
            <a:ext cx="5367301" cy="1095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40FA50-926E-EC39-BACD-3C61DB8662AB}"/>
              </a:ext>
            </a:extLst>
          </p:cNvPr>
          <p:cNvSpPr txBox="1"/>
          <p:nvPr/>
        </p:nvSpPr>
        <p:spPr>
          <a:xfrm>
            <a:off x="352301" y="3228584"/>
            <a:ext cx="322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Product.cs</a:t>
            </a:r>
            <a:r>
              <a:rPr lang="en-US" sz="1400" dirty="0"/>
              <a:t> (</a:t>
            </a:r>
            <a:r>
              <a:rPr lang="en-US" sz="1400" dirty="0" err="1"/>
              <a:t>classe</a:t>
            </a:r>
            <a:r>
              <a:rPr lang="en-US" sz="1400" dirty="0"/>
              <a:t> generate </a:t>
            </a:r>
            <a:r>
              <a:rPr lang="en-US" sz="1400" dirty="0" err="1"/>
              <a:t>dallo</a:t>
            </a:r>
            <a:r>
              <a:rPr lang="en-US" sz="1400" dirty="0"/>
              <a:t> scaffold)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B4D64-335C-73B0-9B73-4981BDEC44B8}"/>
              </a:ext>
            </a:extLst>
          </p:cNvPr>
          <p:cNvSpPr txBox="1"/>
          <p:nvPr/>
        </p:nvSpPr>
        <p:spPr>
          <a:xfrm>
            <a:off x="5816173" y="3227095"/>
            <a:ext cx="3294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Product.partial.cs</a:t>
            </a:r>
            <a:r>
              <a:rPr lang="en-US" sz="1400" dirty="0"/>
              <a:t> (</a:t>
            </a:r>
            <a:r>
              <a:rPr lang="en-US" sz="1400" dirty="0" err="1"/>
              <a:t>classe</a:t>
            </a:r>
            <a:r>
              <a:rPr lang="en-US" sz="1400" dirty="0"/>
              <a:t> non </a:t>
            </a:r>
            <a:r>
              <a:rPr lang="en-US" sz="1400" dirty="0" err="1"/>
              <a:t>sovrascritta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018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70C9-A59E-1994-1664-0609E9E1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database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D7573-4B19-5F64-AE39-9A74E1D73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4"/>
            <a:ext cx="11326605" cy="337413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Per </a:t>
            </a:r>
            <a:r>
              <a:rPr lang="en-US" b="1" dirty="0" err="1"/>
              <a:t>utilizzare</a:t>
            </a:r>
            <a:r>
              <a:rPr lang="en-US" b="1" dirty="0"/>
              <a:t> </a:t>
            </a:r>
            <a:r>
              <a:rPr lang="en-US" b="1" dirty="0" err="1"/>
              <a:t>l’approccio</a:t>
            </a:r>
            <a:r>
              <a:rPr lang="en-US" b="1" dirty="0"/>
              <a:t> Database First, </a:t>
            </a:r>
            <a:r>
              <a:rPr lang="en-US" b="1" dirty="0" err="1"/>
              <a:t>abbiamo</a:t>
            </a:r>
            <a:r>
              <a:rPr lang="en-US" b="1" dirty="0"/>
              <a:t> </a:t>
            </a:r>
            <a:r>
              <a:rPr lang="en-US" b="1" dirty="0" err="1"/>
              <a:t>bisogno</a:t>
            </a:r>
            <a:r>
              <a:rPr lang="en-US" b="1" dirty="0"/>
              <a:t> di: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Una </a:t>
            </a:r>
            <a:r>
              <a:rPr lang="en-US" dirty="0" err="1"/>
              <a:t>connessione</a:t>
            </a:r>
            <a:r>
              <a:rPr lang="en-US" dirty="0"/>
              <a:t> ad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istanza</a:t>
            </a:r>
            <a:r>
              <a:rPr lang="en-US" dirty="0"/>
              <a:t> di un Database </a:t>
            </a:r>
            <a:r>
              <a:rPr lang="en-US" dirty="0" err="1"/>
              <a:t>Relazionale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 : </a:t>
            </a:r>
            <a:r>
              <a:rPr lang="en-US" dirty="0" err="1"/>
              <a:t>SqlServer</a:t>
            </a:r>
            <a:r>
              <a:rPr lang="en-US" dirty="0"/>
              <a:t>, </a:t>
            </a:r>
            <a:r>
              <a:rPr lang="en-US" dirty="0" err="1"/>
              <a:t>PostgreSql</a:t>
            </a:r>
            <a:r>
              <a:rPr lang="en-US" dirty="0"/>
              <a:t>, …</a:t>
            </a:r>
          </a:p>
          <a:p>
            <a:r>
              <a:rPr lang="en-US" dirty="0"/>
              <a:t>Una database </a:t>
            </a:r>
            <a:r>
              <a:rPr lang="en-US" dirty="0" err="1"/>
              <a:t>esistente</a:t>
            </a:r>
            <a:r>
              <a:rPr lang="en-US" dirty="0"/>
              <a:t> (con </a:t>
            </a:r>
            <a:r>
              <a:rPr lang="en-US" dirty="0" err="1"/>
              <a:t>tabelle</a:t>
            </a:r>
            <a:r>
              <a:rPr lang="en-US" dirty="0"/>
              <a:t>)</a:t>
            </a:r>
          </a:p>
          <a:p>
            <a:r>
              <a:rPr lang="en-US" dirty="0"/>
              <a:t>Un Progetto </a:t>
            </a:r>
            <a:r>
              <a:rPr lang="en-US" b="1" dirty="0" err="1"/>
              <a:t>.Net</a:t>
            </a:r>
            <a:r>
              <a:rPr lang="en-US" b="1" dirty="0"/>
              <a:t> 8+ </a:t>
            </a:r>
            <a:r>
              <a:rPr lang="en-US" dirty="0"/>
              <a:t>con le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necessarie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Microsoft.EntityFrameworkCore</a:t>
            </a:r>
            <a:endParaRPr lang="en-US" b="1" dirty="0"/>
          </a:p>
          <a:p>
            <a:pPr lvl="1"/>
            <a:r>
              <a:rPr lang="en-US" b="1" dirty="0" err="1"/>
              <a:t>Microsoft.EntityFrameworkCore.SqlServer</a:t>
            </a:r>
            <a:endParaRPr lang="en-US" b="1" dirty="0"/>
          </a:p>
          <a:p>
            <a:pPr lvl="1"/>
            <a:r>
              <a:rPr lang="en-US" b="1" dirty="0" err="1"/>
              <a:t>Microsoft.EntityFrameworkCore.Tools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Il commando di </a:t>
            </a:r>
            <a:r>
              <a:rPr lang="en-US" b="1" dirty="0"/>
              <a:t>Scaffolding</a:t>
            </a:r>
            <a:r>
              <a:rPr lang="en-US" dirty="0"/>
              <a:t> per </a:t>
            </a:r>
            <a:r>
              <a:rPr lang="en-US" dirty="0" err="1"/>
              <a:t>creare</a:t>
            </a:r>
            <a:r>
              <a:rPr lang="en-US" dirty="0"/>
              <a:t> le Entities e il </a:t>
            </a:r>
            <a:r>
              <a:rPr lang="en-US" b="1" dirty="0" err="1"/>
              <a:t>DatabaseContext</a:t>
            </a:r>
            <a:r>
              <a:rPr lang="en-US" dirty="0"/>
              <a:t> via </a:t>
            </a:r>
            <a:r>
              <a:rPr lang="it-IT" b="1" dirty="0"/>
              <a:t>Reverse Engineering </a:t>
            </a:r>
            <a:r>
              <a:rPr lang="it-IT" dirty="0"/>
              <a:t>, ad esempio:</a:t>
            </a:r>
            <a:br>
              <a:rPr lang="it-IT" dirty="0"/>
            </a:br>
            <a:br>
              <a:rPr lang="it-IT" dirty="0"/>
            </a:br>
            <a:r>
              <a:rPr lang="en-US" dirty="0">
                <a:solidFill>
                  <a:srgbClr val="0070C0"/>
                </a:solidFill>
              </a:rPr>
              <a:t>dotnet</a:t>
            </a:r>
            <a:r>
              <a:rPr lang="en-US" dirty="0"/>
              <a:t> </a:t>
            </a:r>
            <a:r>
              <a:rPr lang="en-US" b="1" dirty="0" err="1"/>
              <a:t>ef</a:t>
            </a:r>
            <a:r>
              <a:rPr lang="en-US" b="1" dirty="0"/>
              <a:t> </a:t>
            </a:r>
            <a:r>
              <a:rPr lang="en-US" b="1" dirty="0" err="1"/>
              <a:t>dbcontext</a:t>
            </a:r>
            <a:r>
              <a:rPr lang="en-US" b="1" dirty="0"/>
              <a:t> scaffold </a:t>
            </a:r>
            <a:r>
              <a:rPr lang="en-US" dirty="0"/>
              <a:t> “{…}” </a:t>
            </a:r>
            <a:r>
              <a:rPr lang="en-US" b="1" dirty="0" err="1"/>
              <a:t>Microsoft.EntityFrameworkCore.SqlServer</a:t>
            </a:r>
            <a:r>
              <a:rPr lang="en-US" b="1" dirty="0"/>
              <a:t> </a:t>
            </a:r>
            <a:r>
              <a:rPr lang="en-US" dirty="0"/>
              <a:t>-o Models -t Product -t Warehouse --force</a:t>
            </a:r>
          </a:p>
          <a:p>
            <a:endParaRPr lang="it-IT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1962D-885E-EA41-F165-0EB25B7E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2A51E-3E7A-51E9-07E2-36F97E23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56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B8B21-A8C9-6712-85DA-CFF6F817A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8" y="4984896"/>
            <a:ext cx="11619123" cy="6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6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0862-52DC-83E7-E036-D788879E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EF: DATABASE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BEE5-81F3-CFB0-E267-D8EBCA3D4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373" y="1390915"/>
            <a:ext cx="5207252" cy="11441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comprendere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meglio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funzionamento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EF Core e del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meccanismo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dello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scaffolding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vediamo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insieme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un Progetto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provando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ricrearlo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sui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vostri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ambienti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512D-D7C2-FF1F-8122-8DD15B263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ACDFF-5A55-C0A4-446B-32D85DCC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57</a:t>
            </a:fld>
            <a:endParaRPr lang="en-GB" noProof="0"/>
          </a:p>
        </p:txBody>
      </p:sp>
      <p:pic>
        <p:nvPicPr>
          <p:cNvPr id="1026" name="Picture 2" descr="Coding Time - Coding class in Elk Grove">
            <a:extLst>
              <a:ext uri="{FF2B5EF4-FFF2-40B4-BE49-F238E27FC236}">
                <a16:creationId xmlns:a16="http://schemas.microsoft.com/office/drawing/2014/main" id="{BC98DA94-3607-5A3C-1C04-C0C99324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91" y="2632962"/>
            <a:ext cx="3524816" cy="114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A3F1E3-7EA8-5E8E-F56A-A60180984E92}"/>
              </a:ext>
            </a:extLst>
          </p:cNvPr>
          <p:cNvSpPr/>
          <p:nvPr/>
        </p:nvSpPr>
        <p:spPr>
          <a:xfrm>
            <a:off x="3176256" y="1270415"/>
            <a:ext cx="5839485" cy="272509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46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CFED-9FE0-FD4A-BCD6-C0AA4BF3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Querying dei Dati (LINQ to Entities)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70C2-1E97-161D-CDD0-E33B21A77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1. Introduzione a LINQ e Traduzione</a:t>
            </a:r>
            <a:r>
              <a:rPr lang="it-IT" dirty="0"/>
              <a:t> </a:t>
            </a:r>
          </a:p>
          <a:p>
            <a:pPr fontAlgn="base"/>
            <a:r>
              <a:rPr lang="it-IT" dirty="0"/>
              <a:t>Il metodo standard per interrogare il database con EF Core è </a:t>
            </a:r>
            <a:r>
              <a:rPr lang="it-IT" b="1" dirty="0"/>
              <a:t>LINQ (Language Integrated Query)</a:t>
            </a:r>
            <a:r>
              <a:rPr lang="it-IT" dirty="0"/>
              <a:t>. LINQ ci permette di scrivere query direttamente in C#, utilizzando una sintassi che ricorda il SQL, ma che opera su oggetti DbSet e IQueryable.</a:t>
            </a:r>
          </a:p>
          <a:p>
            <a:pPr fontAlgn="base"/>
            <a:r>
              <a:rPr lang="it-IT" dirty="0"/>
              <a:t>Il ruolo fondamentale di EF Core qui è la </a:t>
            </a:r>
            <a:r>
              <a:rPr lang="it-IT" b="1" dirty="0"/>
              <a:t>Traduzione della Query</a:t>
            </a:r>
            <a:r>
              <a:rPr lang="it-IT" dirty="0"/>
              <a:t>. EF Core prende l'espressione LINQ scritta in C# e la converte in un'istruzione </a:t>
            </a:r>
            <a:r>
              <a:rPr lang="it-IT" b="1" dirty="0"/>
              <a:t>SQL ottimizzata</a:t>
            </a:r>
            <a:r>
              <a:rPr lang="it-IT" dirty="0"/>
              <a:t> che può essere eseguita dal database. Questo avviene </a:t>
            </a:r>
            <a:r>
              <a:rPr lang="it-IT" i="1" dirty="0"/>
              <a:t>prima</a:t>
            </a:r>
            <a:r>
              <a:rPr lang="it-IT" dirty="0"/>
              <a:t> che la query venga inviata.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CA825-E936-E490-6944-FA2BB7FA5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4EAE5-E98B-4697-E83E-B44AAF577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39482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CFED-9FE0-FD4A-BCD6-C0AA4BF3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Querying dei Dati (LINQ to Entities)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70C2-1E97-161D-CDD0-E33B21A77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2. Esecuzione della Query: IQueryable vs. Ienumerable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>
                <a:solidFill>
                  <a:srgbClr val="C00000"/>
                </a:solidFill>
              </a:rPr>
              <a:t>     Comprendere il punto di esecuzione è cruciale per le performance.</a:t>
            </a:r>
          </a:p>
          <a:p>
            <a:pPr marL="0" indent="0" fontAlgn="base">
              <a:buNone/>
            </a:pPr>
            <a:endParaRPr lang="it-IT" dirty="0"/>
          </a:p>
          <a:p>
            <a:pPr fontAlgn="base"/>
            <a:r>
              <a:rPr lang="it-IT" b="1" dirty="0"/>
              <a:t>IQueryable&lt;T&gt; (Query Non Eseguita):</a:t>
            </a:r>
            <a:r>
              <a:rPr lang="it-IT" dirty="0"/>
              <a:t> Quando si usa un DbSet e si concatenano metodi come Where(), OrderBy() o Select(), si lavora su un oggetto IQueryable. La query </a:t>
            </a:r>
            <a:r>
              <a:rPr lang="it-IT" b="1" dirty="0"/>
              <a:t>non è ancora stata eseguita</a:t>
            </a:r>
            <a:r>
              <a:rPr lang="it-IT" dirty="0"/>
              <a:t>; EF Core sta solo </a:t>
            </a:r>
            <a:r>
              <a:rPr lang="it-IT" i="1" dirty="0"/>
              <a:t>costruendo</a:t>
            </a:r>
            <a:r>
              <a:rPr lang="it-IT" dirty="0"/>
              <a:t> l'albero della query SQL. Questo permette a EF Core di tradurre l'intera operazione in un unico e più efficiente comando SQL. </a:t>
            </a:r>
          </a:p>
          <a:p>
            <a:pPr fontAlgn="base"/>
            <a:r>
              <a:rPr lang="it-IT" b="1" dirty="0"/>
              <a:t>IEnumerable&lt;T&gt; (Query Eseguita):</a:t>
            </a:r>
            <a:r>
              <a:rPr lang="it-IT" dirty="0"/>
              <a:t> La query viene eseguita quando si applica un metodo che </a:t>
            </a:r>
            <a:r>
              <a:rPr lang="it-IT" b="1" dirty="0"/>
              <a:t>forza la materializzazione</a:t>
            </a:r>
            <a:r>
              <a:rPr lang="it-IT" dirty="0"/>
              <a:t> dei dati, come ToList(), FirstOrDefault(), o quando si inizia un ciclo foreach. A quel punto, tutti i dati richiesti vengono trasferiti dal database alla memoria dell'applicazione. </a:t>
            </a:r>
          </a:p>
          <a:p>
            <a:pPr marL="0" indent="0" fontAlgn="base">
              <a:buNone/>
            </a:pPr>
            <a:endParaRPr lang="it-IT" b="1" dirty="0"/>
          </a:p>
          <a:p>
            <a:pPr marL="0" indent="0" fontAlgn="base">
              <a:buNone/>
            </a:pPr>
            <a:r>
              <a:rPr lang="it-IT" b="1" dirty="0"/>
              <a:t>Attenzione:</a:t>
            </a:r>
            <a:r>
              <a:rPr lang="it-IT" dirty="0"/>
              <a:t> Se si usa AsEnumerable() o si lavora su un IEnumerable e poi si applicano filtri (Where), questi filtri verranno eseguiti in </a:t>
            </a:r>
            <a:r>
              <a:rPr lang="it-IT" b="1" dirty="0"/>
              <a:t>memoria (Client-Side)</a:t>
            </a:r>
            <a:r>
              <a:rPr lang="it-IT" dirty="0"/>
              <a:t>, non nel database (Server-Side). Questo può causare gravi problemi di performance se si caricano troppi dati. </a:t>
            </a:r>
          </a:p>
          <a:p>
            <a:pPr marL="0" indent="0" fontAlgn="base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CA825-E936-E490-6944-FA2BB7FA5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4EAE5-E98B-4697-E83E-B44AAF577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59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008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3F00-2503-CBBE-FA90-2EE9328A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2CD32-413A-50AE-2661-FEDB84F84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22D2E-E6CB-8C88-A373-EB3D34FB1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</a:t>
            </a:fld>
            <a:endParaRPr lang="en-GB" noProof="0"/>
          </a:p>
        </p:txBody>
      </p:sp>
      <p:pic>
        <p:nvPicPr>
          <p:cNvPr id="2050" name="Picture 2" descr="ADO.NET Architecture">
            <a:extLst>
              <a:ext uri="{FF2B5EF4-FFF2-40B4-BE49-F238E27FC236}">
                <a16:creationId xmlns:a16="http://schemas.microsoft.com/office/drawing/2014/main" id="{91BC0738-4912-E365-D877-188BE330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839" y="1274291"/>
            <a:ext cx="6700321" cy="458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67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CFED-9FE0-FD4A-BCD6-C0AA4BF3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Querying dei Dati (LINQ to Entities)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70C2-1E97-161D-CDD0-E33B21A77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3. Caricamento Eager (Eager Loading)</a:t>
            </a:r>
            <a:r>
              <a:rPr lang="it-IT" dirty="0"/>
              <a:t> </a:t>
            </a:r>
          </a:p>
          <a:p>
            <a:pPr marL="0" indent="0" fontAlgn="base">
              <a:buNone/>
            </a:pPr>
            <a:endParaRPr lang="it-IT" dirty="0"/>
          </a:p>
          <a:p>
            <a:pPr fontAlgn="base"/>
            <a:r>
              <a:rPr lang="it-IT" dirty="0"/>
              <a:t>Quando carichiamo un'entità, le sue proprietà di navigazione (le relazioni) non vengono caricate automaticamente per impostazione predefinita. Per includere i dati correlati nella stessa query SQL, dobbiamo usare il metodo </a:t>
            </a:r>
            <a:r>
              <a:rPr lang="it-IT" b="1" dirty="0"/>
              <a:t>Include()</a:t>
            </a:r>
            <a:r>
              <a:rPr lang="it-IT" dirty="0"/>
              <a:t>. </a:t>
            </a:r>
          </a:p>
          <a:p>
            <a:pPr lvl="1" fontAlgn="base"/>
            <a:r>
              <a:rPr lang="it-IT" sz="1800" i="1" dirty="0"/>
              <a:t>Esempio : 'Per caricare un Cliente e tutti i suoi Ordini in una sola query, scriviamo: `context.Clienti.Include(c=&gt;c.Ordini).ToList();'.</a:t>
            </a:r>
            <a:r>
              <a:rPr lang="it-IT" sz="1800" dirty="0"/>
              <a:t> </a:t>
            </a:r>
          </a:p>
          <a:p>
            <a:pPr fontAlgn="base"/>
            <a:r>
              <a:rPr lang="it-IT" dirty="0"/>
              <a:t>Possiamo concatenare Include per caricare dati su più livelli (chiamato </a:t>
            </a:r>
            <a:r>
              <a:rPr lang="it-IT" b="1" dirty="0"/>
              <a:t>ThenInclude()</a:t>
            </a:r>
            <a:r>
              <a:rPr lang="it-IT" dirty="0"/>
              <a:t>), ad esempio: Clienti -&gt; Ordini -&gt; DettagliOrdine. 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>
                <a:solidFill>
                  <a:srgbClr val="C00000"/>
                </a:solidFill>
              </a:rPr>
              <a:t>Questo approccio, </a:t>
            </a:r>
            <a:r>
              <a:rPr lang="it-IT" b="1" dirty="0">
                <a:solidFill>
                  <a:srgbClr val="C00000"/>
                </a:solidFill>
              </a:rPr>
              <a:t>l'Eager Loading</a:t>
            </a:r>
            <a:r>
              <a:rPr lang="it-IT" dirty="0">
                <a:solidFill>
                  <a:srgbClr val="C00000"/>
                </a:solidFill>
              </a:rPr>
              <a:t>, è la strategia di caricamento </a:t>
            </a:r>
            <a:r>
              <a:rPr lang="it-IT" b="1" dirty="0">
                <a:solidFill>
                  <a:srgbClr val="C00000"/>
                </a:solidFill>
              </a:rPr>
              <a:t>più efficiente</a:t>
            </a:r>
            <a:r>
              <a:rPr lang="it-IT" dirty="0">
                <a:solidFill>
                  <a:srgbClr val="C00000"/>
                </a:solidFill>
              </a:rPr>
              <a:t> in EF Core.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CA825-E936-E490-6944-FA2BB7FA5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4EAE5-E98B-4697-E83E-B44AAF577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5077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CFED-9FE0-FD4A-BCD6-C0AA4BF3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Querying dei Dati (LINQ to Entities)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70C2-1E97-161D-CDD0-E33B21A77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4. Operazioni CRUD (Create, Read, Update, Delete)</a:t>
            </a:r>
            <a:r>
              <a:rPr lang="it-IT" dirty="0"/>
              <a:t> 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Le operazioni di scrittura e modifica sono gestite tramite il </a:t>
            </a:r>
            <a:r>
              <a:rPr lang="it-IT" b="1" dirty="0"/>
              <a:t>DbContext</a:t>
            </a:r>
            <a:r>
              <a:rPr lang="it-IT" dirty="0"/>
              <a:t> e il </a:t>
            </a:r>
            <a:r>
              <a:rPr lang="it-IT" b="1" dirty="0"/>
              <a:t>Change Tracker.</a:t>
            </a:r>
          </a:p>
          <a:p>
            <a:pPr marL="0" indent="0" fontAlgn="base">
              <a:buNone/>
            </a:pPr>
            <a:endParaRPr lang="it-IT" dirty="0"/>
          </a:p>
          <a:p>
            <a:pPr fontAlgn="base"/>
            <a:r>
              <a:rPr lang="it-IT" b="1" dirty="0"/>
              <a:t>Create (Inserimento):</a:t>
            </a:r>
            <a:r>
              <a:rPr lang="it-IT" dirty="0"/>
              <a:t> Chiamiamo </a:t>
            </a:r>
            <a:r>
              <a:rPr lang="it-IT" i="1" dirty="0"/>
              <a:t>context.Add(nuovaEntita). </a:t>
            </a:r>
            <a:r>
              <a:rPr lang="it-IT" dirty="0"/>
              <a:t>Il </a:t>
            </a:r>
            <a:r>
              <a:rPr lang="it-IT" b="1" dirty="0"/>
              <a:t>Change Tracker </a:t>
            </a:r>
            <a:r>
              <a:rPr lang="it-IT" dirty="0"/>
              <a:t>marca l'entità come </a:t>
            </a:r>
            <a:r>
              <a:rPr lang="it-IT" b="1" dirty="0"/>
              <a:t>Added</a:t>
            </a:r>
            <a:r>
              <a:rPr lang="it-IT" dirty="0"/>
              <a:t>. </a:t>
            </a:r>
          </a:p>
          <a:p>
            <a:pPr fontAlgn="base"/>
            <a:r>
              <a:rPr lang="it-IT" b="1" dirty="0"/>
              <a:t>Update (Aggiornamento):</a:t>
            </a:r>
            <a:r>
              <a:rPr lang="it-IT" dirty="0"/>
              <a:t> Carichiamo l'entità, ne modifichiamo le proprietà. Il </a:t>
            </a:r>
            <a:r>
              <a:rPr lang="it-IT" b="1" dirty="0"/>
              <a:t>Change Tracker </a:t>
            </a:r>
            <a:r>
              <a:rPr lang="it-IT" dirty="0"/>
              <a:t>rileva automaticamente la modifica e marca l'entità come </a:t>
            </a:r>
            <a:r>
              <a:rPr lang="it-IT" b="1" dirty="0"/>
              <a:t>Modified</a:t>
            </a:r>
            <a:r>
              <a:rPr lang="it-IT" dirty="0"/>
              <a:t>. </a:t>
            </a:r>
          </a:p>
          <a:p>
            <a:pPr fontAlgn="base"/>
            <a:r>
              <a:rPr lang="it-IT" b="1" dirty="0"/>
              <a:t>Delete (Cancellazione):</a:t>
            </a:r>
            <a:r>
              <a:rPr lang="it-IT" dirty="0"/>
              <a:t> Chiamiamo </a:t>
            </a:r>
            <a:r>
              <a:rPr lang="it-IT" i="1" dirty="0"/>
              <a:t>context.Remove(entitaDaCancellare)</a:t>
            </a:r>
            <a:r>
              <a:rPr lang="it-IT" dirty="0"/>
              <a:t>. Il </a:t>
            </a:r>
            <a:r>
              <a:rPr lang="it-IT" b="1" dirty="0"/>
              <a:t>Change Tracker </a:t>
            </a:r>
            <a:r>
              <a:rPr lang="it-IT" dirty="0"/>
              <a:t>marca l'entità come </a:t>
            </a:r>
            <a:r>
              <a:rPr lang="it-IT" b="1" dirty="0"/>
              <a:t>Deleted. 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Tutte queste modifiche rimangono in uno stato pendente nel </a:t>
            </a:r>
            <a:r>
              <a:rPr lang="it-IT" b="1" dirty="0"/>
              <a:t>Change Tracker </a:t>
            </a:r>
            <a:r>
              <a:rPr lang="it-IT" dirty="0"/>
              <a:t>fino a quando non viene chiamato </a:t>
            </a:r>
            <a:r>
              <a:rPr lang="it-IT" b="1" dirty="0"/>
              <a:t>context.SaveChanges()</a:t>
            </a:r>
            <a:r>
              <a:rPr lang="it-IT" dirty="0"/>
              <a:t>, che le raggruppa ed esegue l'aggiornamento </a:t>
            </a:r>
            <a:r>
              <a:rPr lang="it-IT" b="1" dirty="0"/>
              <a:t>transazionale</a:t>
            </a:r>
            <a:r>
              <a:rPr lang="it-IT" dirty="0"/>
              <a:t> nel database.</a:t>
            </a:r>
          </a:p>
          <a:p>
            <a:pPr marL="0" indent="0" fontAlgn="base">
              <a:buNone/>
            </a:pP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CA825-E936-E490-6944-FA2BB7FA5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4EAE5-E98B-4697-E83E-B44AAF577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72313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0C05-BAFE-7B43-0E87-C2A51458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Prestazioni e Ottimizzazione delle Query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D4B80-644F-82A4-6AFC-4B4DBCC1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1. Query Non Tracciate (AsNoTracking())</a:t>
            </a:r>
            <a:r>
              <a:rPr lang="it-IT" dirty="0"/>
              <a:t> 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Quando usiamo il DbContext per leggere i dati, il </a:t>
            </a:r>
            <a:r>
              <a:rPr lang="it-IT" b="1" dirty="0"/>
              <a:t>Change Tracker</a:t>
            </a:r>
            <a:r>
              <a:rPr lang="it-IT" dirty="0"/>
              <a:t> di default traccia ogni entità che carichiamo. Questo tracciamento è necessario solo se prevediamo di </a:t>
            </a:r>
            <a:r>
              <a:rPr lang="it-IT" b="1" dirty="0"/>
              <a:t>modificare</a:t>
            </a:r>
            <a:r>
              <a:rPr lang="it-IT" dirty="0"/>
              <a:t> quell'entità e poi chiamare </a:t>
            </a:r>
            <a:r>
              <a:rPr lang="it-IT" b="1" dirty="0"/>
              <a:t>SaveChanges()</a:t>
            </a:r>
            <a:r>
              <a:rPr lang="it-IT" dirty="0"/>
              <a:t>.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Se stiamo eseguendo una query di sola </a:t>
            </a:r>
            <a:r>
              <a:rPr lang="it-IT" b="1" dirty="0"/>
              <a:t>lettura</a:t>
            </a:r>
            <a:r>
              <a:rPr lang="it-IT" dirty="0"/>
              <a:t> (ad esempio, per popolare una lista o una dashboard), il tracciamento è inutile e introduce un </a:t>
            </a:r>
            <a:r>
              <a:rPr lang="it-IT" b="1" dirty="0">
                <a:solidFill>
                  <a:srgbClr val="C00000"/>
                </a:solidFill>
              </a:rPr>
              <a:t>overhead di memoria e CPU</a:t>
            </a:r>
            <a:r>
              <a:rPr lang="it-IT" dirty="0"/>
              <a:t>.</a:t>
            </a:r>
          </a:p>
          <a:p>
            <a:pPr marL="0" indent="0" fontAlgn="base">
              <a:buNone/>
            </a:pPr>
            <a:r>
              <a:rPr lang="it-IT" dirty="0"/>
              <a:t>Per le query di lettura, dobbiamo usare il metodo </a:t>
            </a:r>
            <a:r>
              <a:rPr lang="it-IT" b="1" dirty="0"/>
              <a:t>AsNoTracking()</a:t>
            </a:r>
            <a:r>
              <a:rPr lang="it-IT" dirty="0"/>
              <a:t>.</a:t>
            </a:r>
          </a:p>
          <a:p>
            <a:pPr marL="0" indent="0" fontAlgn="base">
              <a:buNone/>
            </a:pPr>
            <a:endParaRPr lang="it-IT" i="1" dirty="0"/>
          </a:p>
          <a:p>
            <a:pPr marL="0" indent="0" fontAlgn="base">
              <a:buNone/>
            </a:pPr>
            <a:r>
              <a:rPr lang="it-IT" i="1" dirty="0"/>
              <a:t>Esempio: Chiamiamo context.Clienti.AsNoTracking().Where(...).ToList(). Questo istruisce EF Core a non sprecare risorse tracciando entità che non verranno modificate, garantendo un notevole </a:t>
            </a:r>
            <a:r>
              <a:rPr lang="it-IT" b="1" i="1" dirty="0"/>
              <a:t>miglioramento della velocità</a:t>
            </a:r>
            <a:r>
              <a:rPr lang="it-IT" i="1" dirty="0"/>
              <a:t> per la lettura.</a:t>
            </a:r>
            <a:endParaRPr lang="it-IT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C8096-6633-A539-7736-CACEEA560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B71F6-700C-AE41-CBE4-98FC50A4E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6355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F202-F885-37E8-D767-3EC1F4C1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Prestazioni e Ottimizzazione delle Query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A4D6-B16C-4256-E5E1-0B38D4CF1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2. Proiezioni (Selezionare Solo i Dati Necessari)</a:t>
            </a:r>
            <a:r>
              <a:rPr lang="it-IT" dirty="0"/>
              <a:t> </a:t>
            </a:r>
          </a:p>
          <a:p>
            <a:pPr fontAlgn="base"/>
            <a:endParaRPr lang="it-IT" dirty="0"/>
          </a:p>
          <a:p>
            <a:pPr marL="0" indent="0" fontAlgn="base">
              <a:buNone/>
            </a:pPr>
            <a:r>
              <a:rPr lang="it-IT" dirty="0"/>
              <a:t>Uno degli errori di performance più comuni è caricare un'intera entità quando si ha bisogno solo di uno o due campi.</a:t>
            </a:r>
            <a:br>
              <a:rPr lang="it-IT" dirty="0"/>
            </a:br>
            <a:r>
              <a:rPr lang="it-IT" dirty="0"/>
              <a:t>La soluzione è la </a:t>
            </a:r>
            <a:r>
              <a:rPr lang="it-IT" b="1" dirty="0"/>
              <a:t>Proiezione</a:t>
            </a:r>
            <a:r>
              <a:rPr lang="it-IT" dirty="0"/>
              <a:t> tramite il metodo </a:t>
            </a:r>
            <a:r>
              <a:rPr lang="it-IT" b="1" dirty="0"/>
              <a:t>Select()</a:t>
            </a:r>
            <a:r>
              <a:rPr lang="it-IT" dirty="0"/>
              <a:t>. Invece di selezionare l'intera entità, selezioniamo un oggetto anonimo o un DTO (Data Transfer Object) che contiene solo le colonne che ci servono.</a:t>
            </a:r>
          </a:p>
          <a:p>
            <a:pPr marL="0" indent="0" fontAlgn="base">
              <a:buNone/>
            </a:pPr>
            <a:endParaRPr lang="it-IT" i="1" dirty="0"/>
          </a:p>
          <a:p>
            <a:pPr marL="0" indent="0" fontAlgn="base">
              <a:buNone/>
            </a:pPr>
            <a:r>
              <a:rPr lang="it-IT" i="1" dirty="0"/>
              <a:t>Esempio: Invece di caricare l'intero Cliente, proiettiamo: context.Clienti.Select(c⇒newc.Nome,c.Email).ToList().</a:t>
            </a:r>
            <a:r>
              <a:rPr lang="it-IT" dirty="0"/>
              <a:t> 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>
                <a:solidFill>
                  <a:srgbClr val="C00000"/>
                </a:solidFill>
              </a:rPr>
              <a:t>EF Core è intelligente: se usiamo una proiezione, genererà SQL che include </a:t>
            </a:r>
            <a:r>
              <a:rPr lang="it-IT" b="1" dirty="0">
                <a:solidFill>
                  <a:srgbClr val="C00000"/>
                </a:solidFill>
              </a:rPr>
              <a:t>solo</a:t>
            </a:r>
            <a:r>
              <a:rPr lang="it-IT" dirty="0">
                <a:solidFill>
                  <a:srgbClr val="C00000"/>
                </a:solidFill>
              </a:rPr>
              <a:t> le colonne specificate nella clausola SELECT, riducendo al minimo il traffico di rete e il lavoro del database.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CD9F9-6D11-782E-FF3F-42E49602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87225-8770-6DB9-D0F9-4123959D2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62636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F202-F885-37E8-D767-3EC1F4C1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Prestazioni e Ottimizzazione delle Query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A4D6-B16C-4256-E5E1-0B38D4CF1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3. Esecuzione di SQL Raw e FromSql</a:t>
            </a:r>
            <a:r>
              <a:rPr lang="it-IT" dirty="0"/>
              <a:t> 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Nonostante l'eccellente capacità di traduzione di LINQ, ci sono scenari in cui è necessario eseguire </a:t>
            </a:r>
            <a:r>
              <a:rPr lang="it-IT" b="1" dirty="0"/>
              <a:t>SQL puro (Raw SQL)</a:t>
            </a:r>
            <a:r>
              <a:rPr lang="it-IT" dirty="0"/>
              <a:t>.</a:t>
            </a:r>
          </a:p>
          <a:p>
            <a:pPr marL="0" indent="0" fontAlgn="base">
              <a:buNone/>
            </a:pPr>
            <a:r>
              <a:rPr lang="it-IT" dirty="0"/>
              <a:t>Questo è il caso di </a:t>
            </a:r>
            <a:r>
              <a:rPr lang="it-IT" b="1" dirty="0"/>
              <a:t>stored procedure</a:t>
            </a:r>
            <a:r>
              <a:rPr lang="it-IT" dirty="0"/>
              <a:t> esistenti, l'uso di funzioni specifiche del database non supportate da EF Core, o query estremamente complesse che sono più facili da scrivere in SQL.</a:t>
            </a:r>
          </a:p>
          <a:p>
            <a:pPr marL="0" indent="0" fontAlgn="base">
              <a:buNone/>
            </a:pPr>
            <a:r>
              <a:rPr lang="it-IT" dirty="0"/>
              <a:t>Utilizziamo il metodo </a:t>
            </a:r>
            <a:r>
              <a:rPr lang="it-IT" b="1" dirty="0"/>
              <a:t>FromSqlRaw()</a:t>
            </a:r>
            <a:r>
              <a:rPr lang="it-IT" dirty="0"/>
              <a:t> (o FromSqlInterpolated()) su un </a:t>
            </a:r>
            <a:r>
              <a:rPr lang="it-IT" b="1" dirty="0"/>
              <a:t>DbSet</a:t>
            </a:r>
            <a:r>
              <a:rPr lang="it-IT" dirty="0"/>
              <a:t>. EF Core si limita a prendere la nostra stringa SQL e la invia al database. </a:t>
            </a:r>
          </a:p>
          <a:p>
            <a:pPr marL="0" indent="0" fontAlgn="base">
              <a:buNone/>
            </a:pPr>
            <a:endParaRPr lang="it-IT" b="1" dirty="0"/>
          </a:p>
          <a:p>
            <a:pPr marL="0" indent="0" fontAlgn="base">
              <a:buNone/>
            </a:pPr>
            <a:r>
              <a:rPr lang="it-IT" b="1" dirty="0">
                <a:solidFill>
                  <a:srgbClr val="C00000"/>
                </a:solidFill>
              </a:rPr>
              <a:t>Attenzione</a:t>
            </a:r>
            <a:r>
              <a:rPr lang="it-IT" b="1" dirty="0"/>
              <a:t>:</a:t>
            </a:r>
            <a:r>
              <a:rPr lang="it-IT" dirty="0"/>
              <a:t> Le query eseguite in questo modo devono restituire dati che si mappano </a:t>
            </a:r>
            <a:r>
              <a:rPr lang="it-IT" b="1" dirty="0"/>
              <a:t>perfettamente</a:t>
            </a:r>
            <a:r>
              <a:rPr lang="it-IT" dirty="0"/>
              <a:t> alle proprietà dell'entità target. È fondamentale utilizzare l'interpolazione per </a:t>
            </a:r>
            <a:r>
              <a:rPr lang="it-IT" b="1" dirty="0"/>
              <a:t>evitare attacchi di SQL Injection</a:t>
            </a:r>
            <a:r>
              <a:rPr lang="it-IT" dirty="0"/>
              <a:t> quando si usano parametri dinamici.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CD9F9-6D11-782E-FF3F-42E49602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87225-8770-6DB9-D0F9-4123959D2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54061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F202-F885-37E8-D767-3EC1F4C1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Prestazioni e Ottimizzazione delle Query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A4D6-B16C-4256-E5E1-0B38D4CF1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4. Indici e Transazioni Esplicite</a:t>
            </a:r>
            <a:r>
              <a:rPr lang="it-IT" dirty="0"/>
              <a:t> </a:t>
            </a:r>
          </a:p>
          <a:p>
            <a:pPr fontAlgn="base"/>
            <a:endParaRPr lang="it-IT" dirty="0"/>
          </a:p>
          <a:p>
            <a:pPr marL="0" indent="0" fontAlgn="base">
              <a:buNone/>
            </a:pPr>
            <a:r>
              <a:rPr lang="it-IT" dirty="0"/>
              <a:t>EF Core non è una bacchetta magica per la performance. Dobbiamo comunque pensare come DBA.</a:t>
            </a:r>
          </a:p>
          <a:p>
            <a:pPr fontAlgn="base"/>
            <a:r>
              <a:rPr lang="it-IT" b="1" dirty="0"/>
              <a:t>Indici:</a:t>
            </a:r>
            <a:r>
              <a:rPr lang="it-IT" dirty="0"/>
              <a:t> Assicurarsi che le colonne usate nelle clausole </a:t>
            </a:r>
            <a:r>
              <a:rPr lang="it-IT" b="1" dirty="0"/>
              <a:t>Where</a:t>
            </a:r>
            <a:r>
              <a:rPr lang="it-IT" dirty="0"/>
              <a:t> e </a:t>
            </a:r>
            <a:r>
              <a:rPr lang="it-IT" b="1" dirty="0"/>
              <a:t>OrderBy</a:t>
            </a:r>
            <a:r>
              <a:rPr lang="it-IT" dirty="0"/>
              <a:t> abbiano </a:t>
            </a:r>
            <a:r>
              <a:rPr lang="it-IT" b="1" dirty="0"/>
              <a:t>Indici</a:t>
            </a:r>
            <a:r>
              <a:rPr lang="it-IT" dirty="0"/>
              <a:t> definiti nel database. Questi possono essere configurati tramite la </a:t>
            </a:r>
            <a:r>
              <a:rPr lang="it-IT" b="1" dirty="0"/>
              <a:t>Fluent API</a:t>
            </a:r>
            <a:r>
              <a:rPr lang="it-IT" dirty="0"/>
              <a:t> (ad esempio, HasIndex()) direttamente nel DbContext. </a:t>
            </a:r>
          </a:p>
          <a:p>
            <a:pPr fontAlgn="base"/>
            <a:r>
              <a:rPr lang="it-IT" b="1" dirty="0"/>
              <a:t>Transazioni Esplicite:</a:t>
            </a:r>
            <a:r>
              <a:rPr lang="it-IT" dirty="0"/>
              <a:t> Per impostazione predefinita, SaveChanges() usa una transazione implicita. Per raggruppare più operazioni di DbContext in una singola transazione (ad esempio, inserire un ordine e aggiornare lo stato di inventario), dobbiamo usare </a:t>
            </a:r>
            <a:r>
              <a:rPr lang="it-IT" b="1" dirty="0"/>
              <a:t>Transazioni Esplicite</a:t>
            </a:r>
            <a:r>
              <a:rPr lang="it-IT" dirty="0"/>
              <a:t> tramite l'oggetto </a:t>
            </a:r>
            <a:r>
              <a:rPr lang="it-IT" b="1" dirty="0"/>
              <a:t>DbContext.Database.BeginTransaction()</a:t>
            </a:r>
            <a:r>
              <a:rPr lang="it-IT" dirty="0"/>
              <a:t> per garantire la coerenza dei dati.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CD9F9-6D11-782E-FF3F-42E49602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87225-8770-6DB9-D0F9-4123959D2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6260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6824-5F3D-426B-26C4-FB725F1C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Gestione della Concorrenza e Salvataggio Avanzato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A3498-583F-8DB7-4284-08B583DA2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1. Concorrenza Ottimistica (Optimistic Concurrency)</a:t>
            </a:r>
            <a:r>
              <a:rPr lang="it-IT" dirty="0"/>
              <a:t> </a:t>
            </a:r>
          </a:p>
          <a:p>
            <a:pPr fontAlgn="base"/>
            <a:endParaRPr lang="it-IT" dirty="0"/>
          </a:p>
          <a:p>
            <a:pPr marL="0" indent="0" fontAlgn="base">
              <a:buNone/>
            </a:pPr>
            <a:r>
              <a:rPr lang="it-IT" dirty="0"/>
              <a:t>La </a:t>
            </a:r>
            <a:r>
              <a:rPr lang="it-IT" b="1" dirty="0"/>
              <a:t>Concorrenza Ottimistica</a:t>
            </a:r>
            <a:r>
              <a:rPr lang="it-IT" dirty="0"/>
              <a:t> è il meccanismo che Entity Framework Core usa per gestire il problema di più utenti che cercano di modificare lo </a:t>
            </a:r>
            <a:r>
              <a:rPr lang="it-IT" b="1" dirty="0"/>
              <a:t>stesso record contemporaneamente</a:t>
            </a:r>
            <a:r>
              <a:rPr lang="it-IT" dirty="0"/>
              <a:t>.</a:t>
            </a:r>
          </a:p>
          <a:p>
            <a:pPr marL="0" indent="0" fontAlgn="base">
              <a:buNone/>
            </a:pPr>
            <a:r>
              <a:rPr lang="it-IT" b="1" dirty="0"/>
              <a:t>Problema:</a:t>
            </a:r>
            <a:r>
              <a:rPr lang="it-IT" dirty="0"/>
              <a:t> L'Utente A carica un record, l'Utente B modifica e salva. Se l'Utente A modifica e salva subito dopo, la modifica di B viene sovrascritta (il </a:t>
            </a:r>
            <a:r>
              <a:rPr lang="it-IT" i="1" dirty="0"/>
              <a:t>Last-In Wins</a:t>
            </a:r>
            <a:r>
              <a:rPr lang="it-IT" dirty="0"/>
              <a:t>).</a:t>
            </a:r>
          </a:p>
          <a:p>
            <a:pPr marL="0" indent="0" fontAlgn="base">
              <a:buNone/>
            </a:pPr>
            <a:r>
              <a:rPr lang="it-IT" b="1" dirty="0"/>
              <a:t>Soluzione:</a:t>
            </a:r>
            <a:r>
              <a:rPr lang="it-IT" dirty="0"/>
              <a:t> EF Core introduce una </a:t>
            </a:r>
            <a:r>
              <a:rPr lang="it-IT" b="1" dirty="0"/>
              <a:t>Proprietà Concorrente (Concurrency Token)</a:t>
            </a:r>
            <a:r>
              <a:rPr lang="it-IT" dirty="0"/>
              <a:t>, che è spesso un campo di </a:t>
            </a:r>
            <a:r>
              <a:rPr lang="it-IT" b="1" dirty="0"/>
              <a:t>timestamp</a:t>
            </a:r>
            <a:r>
              <a:rPr lang="it-IT" dirty="0"/>
              <a:t> o un </a:t>
            </a:r>
            <a:r>
              <a:rPr lang="it-IT" b="1" dirty="0"/>
              <a:t>RowVersion</a:t>
            </a:r>
            <a:r>
              <a:rPr lang="it-IT" dirty="0"/>
              <a:t> nel database. </a:t>
            </a:r>
          </a:p>
          <a:p>
            <a:pPr fontAlgn="base"/>
            <a:r>
              <a:rPr lang="it-IT" dirty="0"/>
              <a:t>Quando l'Utente A carica il record, carica anche il valore del token. Al momento del </a:t>
            </a:r>
            <a:r>
              <a:rPr lang="it-IT" b="1" dirty="0"/>
              <a:t>SaveChanges()</a:t>
            </a:r>
            <a:r>
              <a:rPr lang="it-IT" dirty="0"/>
              <a:t>, EF Core aggiunge alla clausola WHERE della query UPDATE la condizione che il token nel database </a:t>
            </a:r>
            <a:r>
              <a:rPr lang="it-IT" b="1" dirty="0"/>
              <a:t>sia ancora lo stesso</a:t>
            </a:r>
            <a:r>
              <a:rPr lang="it-IT" dirty="0"/>
              <a:t> che A aveva caricato. Se l'Utente B ha modificato il record, il token non corrisponde, l'aggiornamento fallisce, e EF Core solleva una </a:t>
            </a:r>
            <a:r>
              <a:rPr lang="it-IT" b="1" dirty="0"/>
              <a:t>DbUpdateConcurrencyException</a:t>
            </a:r>
            <a:r>
              <a:rPr lang="it-IT" dirty="0"/>
              <a:t>.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La gestione di questa eccezione ricade sullo sviluppatore, che deve decidere se ricaricare i dati e chiedere all'utente di risolvere il conflitto.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0765DC-5829-F1CA-C4A4-58EFFD257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ECD92-46CE-4210-7B12-502C0C700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5345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0EFB-34BA-D250-626A-277DF977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Gestione della Concorrenza e Salvataggio Avanzato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0128-20A2-AF01-49A1-3549BA59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2. Salvataggio Esplicito di Proprietá Specifiche</a:t>
            </a:r>
            <a:r>
              <a:rPr lang="it-IT" dirty="0"/>
              <a:t> </a:t>
            </a:r>
          </a:p>
          <a:p>
            <a:pPr fontAlgn="base"/>
            <a:endParaRPr lang="it-IT" dirty="0"/>
          </a:p>
          <a:p>
            <a:pPr marL="0" indent="0" fontAlgn="base">
              <a:buNone/>
            </a:pPr>
            <a:r>
              <a:rPr lang="it-IT" dirty="0"/>
              <a:t>Normalmente, il Change Tracker rileva e aggiorna </a:t>
            </a:r>
            <a:r>
              <a:rPr lang="it-IT" b="1" dirty="0"/>
              <a:t>tutte</a:t>
            </a:r>
            <a:r>
              <a:rPr lang="it-IT" dirty="0"/>
              <a:t> le proprietà modificate. In alcuni casi, potremmo voler aggiornare </a:t>
            </a:r>
            <a:r>
              <a:rPr lang="it-IT" b="1" dirty="0"/>
              <a:t>solo</a:t>
            </a:r>
            <a:r>
              <a:rPr lang="it-IT" dirty="0"/>
              <a:t> proprietà specifiche, bypassando il tracciamento.</a:t>
            </a:r>
          </a:p>
          <a:p>
            <a:pPr fontAlgn="base"/>
            <a:r>
              <a:rPr lang="it-IT" dirty="0"/>
              <a:t>Possiamo usare il metodo Attach() sul DbContext con l'entità che contiene solo le modifiche e poi manipolare esplicitamente lo </a:t>
            </a:r>
            <a:r>
              <a:rPr lang="it-IT" b="1" dirty="0"/>
              <a:t>stato dell'Entità</a:t>
            </a:r>
            <a:r>
              <a:rPr lang="it-IT" dirty="0"/>
              <a:t> all'interno dell'Entry del </a:t>
            </a:r>
            <a:r>
              <a:rPr lang="it-IT" b="1" dirty="0"/>
              <a:t>Change Tracker</a:t>
            </a:r>
            <a:r>
              <a:rPr lang="it-IT" dirty="0"/>
              <a:t>.</a:t>
            </a:r>
          </a:p>
          <a:p>
            <a:pPr fontAlgn="base"/>
            <a:endParaRPr lang="it-IT" i="1" dirty="0"/>
          </a:p>
          <a:p>
            <a:pPr marL="0" indent="0" fontAlgn="base">
              <a:buNone/>
            </a:pPr>
            <a:r>
              <a:rPr lang="it-IT" i="1" dirty="0"/>
              <a:t>Esempio: Per aggiornare solo la proprietà Stato di un Ordine, si imposta esplicitamente context.Entry(ordine).Property("Stato").IsModified=true;.</a:t>
            </a:r>
            <a:r>
              <a:rPr lang="it-IT" dirty="0"/>
              <a:t> 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Questo è utile in scenari </a:t>
            </a:r>
            <a:r>
              <a:rPr lang="it-IT" b="1" dirty="0"/>
              <a:t>disconnessi</a:t>
            </a:r>
            <a:r>
              <a:rPr lang="it-IT" dirty="0"/>
              <a:t> o quando si usano DTO per gli aggiornamenti, e si vuole evitare di caricare prima l'entità completa.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19F32-E92D-35B5-236D-E75C40263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D3118-AD43-E49E-5B71-D934424DC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62357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0EFB-34BA-D250-626A-277DF977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Gestione della Concorrenza e Salvataggio Avanzato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0128-20A2-AF01-49A1-3549BA59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3. Intercettori (Interceptors)</a:t>
            </a:r>
            <a:r>
              <a:rPr lang="it-IT" dirty="0"/>
              <a:t> </a:t>
            </a:r>
          </a:p>
          <a:p>
            <a:pPr fontAlgn="base"/>
            <a:endParaRPr lang="it-IT" dirty="0"/>
          </a:p>
          <a:p>
            <a:pPr marL="0" indent="0" fontAlgn="base">
              <a:buNone/>
            </a:pPr>
            <a:r>
              <a:rPr lang="it-IT" dirty="0"/>
              <a:t>Gli </a:t>
            </a:r>
            <a:r>
              <a:rPr lang="it-IT" b="1" dirty="0"/>
              <a:t>Intercettori</a:t>
            </a:r>
            <a:r>
              <a:rPr lang="it-IT" dirty="0"/>
              <a:t> sono un potente meccanismo introdotto in EF Core per intercettare le operazioni del DbContext </a:t>
            </a:r>
            <a:r>
              <a:rPr lang="it-IT" b="1" dirty="0"/>
              <a:t>prima</a:t>
            </a:r>
            <a:r>
              <a:rPr lang="it-IT" dirty="0"/>
              <a:t> o </a:t>
            </a:r>
            <a:r>
              <a:rPr lang="it-IT" b="1" dirty="0"/>
              <a:t>dopo</a:t>
            </a:r>
            <a:r>
              <a:rPr lang="it-IT" dirty="0"/>
              <a:t> che si verificano. Sono essenziali per l'implementazione di logica trasversale (cross-cutting concerns) non legata al business.</a:t>
            </a:r>
          </a:p>
          <a:p>
            <a:pPr marL="0" indent="0" fontAlgn="base">
              <a:buNone/>
            </a:pPr>
            <a:r>
              <a:rPr lang="it-IT" b="1" dirty="0"/>
              <a:t>Casi d'uso:</a:t>
            </a:r>
            <a:r>
              <a:rPr lang="it-IT" dirty="0"/>
              <a:t> </a:t>
            </a:r>
          </a:p>
          <a:p>
            <a:pPr fontAlgn="base"/>
            <a:r>
              <a:rPr lang="it-IT" b="1" dirty="0"/>
              <a:t>Auditing:</a:t>
            </a:r>
            <a:r>
              <a:rPr lang="it-IT" dirty="0"/>
              <a:t> Intercettare il SaveChanges() per popolare automaticamente i campi DataCreazione e UtenteModifica su ogni entità modificata, prima che la query venga inviata al database. </a:t>
            </a:r>
          </a:p>
          <a:p>
            <a:pPr fontAlgn="base"/>
            <a:r>
              <a:rPr lang="it-IT" b="1" dirty="0"/>
              <a:t>Query Logging:</a:t>
            </a:r>
            <a:r>
              <a:rPr lang="it-IT" dirty="0"/>
              <a:t> Intercettare la query SQL generata per registrarla in un sistema di monitoraggio. </a:t>
            </a:r>
          </a:p>
          <a:p>
            <a:pPr fontAlgn="base"/>
            <a:r>
              <a:rPr lang="it-IT" b="1" dirty="0"/>
              <a:t>Soft Delete:</a:t>
            </a:r>
            <a:r>
              <a:rPr lang="it-IT" dirty="0"/>
              <a:t> Intercettare le operazioni di DELETE e sostituirle con un UPDATE che imposta un flag IsDeleted = true. 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Gli intercettori permettono di iniettare questa logica in modo pulito, senza sporcare le entità o il DbContext.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19F32-E92D-35B5-236D-E75C40263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D3118-AD43-E49E-5B71-D934424DC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80403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0EFB-34BA-D250-626A-277DF977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/>
              <a:t>Gestione della Concorrenza e Salvataggio Avanzato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0128-20A2-AF01-49A1-3549BA59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it-IT" b="1" dirty="0"/>
              <a:t>4. Transazioni di Tipo Async</a:t>
            </a:r>
            <a:r>
              <a:rPr lang="it-IT" dirty="0"/>
              <a:t> 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In .NET 8, tutte le operazioni di I/O (Input/Output), che sono intrinsecamente lunghe, dovrebbero essere eseguite in modo </a:t>
            </a:r>
            <a:r>
              <a:rPr lang="it-IT" b="1" dirty="0"/>
              <a:t>asincrono</a:t>
            </a:r>
            <a:r>
              <a:rPr lang="it-IT" dirty="0"/>
              <a:t> per non bloccare il thread principale (e quindi non compromettere la scalabilità delle applicazioni web). </a:t>
            </a:r>
          </a:p>
          <a:p>
            <a:pPr marL="0" indent="0" fontAlgn="base">
              <a:buNone/>
            </a:pPr>
            <a:r>
              <a:rPr lang="it-IT" dirty="0"/>
              <a:t>EF Core fornisce controparti asincrone per tutti i metodi di I/O.  </a:t>
            </a:r>
          </a:p>
          <a:p>
            <a:pPr marL="0" indent="0" fontAlgn="base">
              <a:buNone/>
            </a:pPr>
            <a:r>
              <a:rPr lang="it-IT" b="1" dirty="0"/>
              <a:t>Metodi Asincroni Essenziali:</a:t>
            </a:r>
            <a:r>
              <a:rPr lang="it-IT" dirty="0"/>
              <a:t> </a:t>
            </a:r>
          </a:p>
          <a:p>
            <a:pPr lvl="1" fontAlgn="base"/>
            <a:r>
              <a:rPr lang="it-IT" dirty="0"/>
              <a:t>ToListAsync()</a:t>
            </a:r>
          </a:p>
          <a:p>
            <a:pPr lvl="1" fontAlgn="base"/>
            <a:r>
              <a:rPr lang="it-IT" dirty="0"/>
              <a:t>FirstOrDefaultAsync()</a:t>
            </a:r>
          </a:p>
          <a:p>
            <a:pPr lvl="1" fontAlgn="base"/>
            <a:r>
              <a:rPr lang="it-IT" dirty="0"/>
              <a:t>SaveChangesAsync()</a:t>
            </a:r>
          </a:p>
          <a:p>
            <a:pPr lvl="1" fontAlgn="base"/>
            <a:r>
              <a:rPr lang="it-IT" dirty="0"/>
              <a:t>ExecuteUpdateAsync()</a:t>
            </a:r>
          </a:p>
          <a:p>
            <a:pPr marL="0" indent="0" fontAlgn="base">
              <a:buNone/>
            </a:pPr>
            <a:endParaRPr lang="it-IT" dirty="0"/>
          </a:p>
          <a:p>
            <a:pPr marL="0" indent="0" fontAlgn="base">
              <a:buNone/>
            </a:pPr>
            <a:r>
              <a:rPr lang="it-IT" dirty="0"/>
              <a:t>L'uso di questi metodi è una </a:t>
            </a:r>
            <a:r>
              <a:rPr lang="it-IT" b="1" dirty="0"/>
              <a:t>best practice standard</a:t>
            </a:r>
            <a:r>
              <a:rPr lang="it-IT" dirty="0"/>
              <a:t> in .NET, garantendo che le risorse del server vengano utilizzate in modo efficiente in attesa della risposta del database.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19F32-E92D-35B5-236D-E75C40263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D3118-AD43-E49E-5B71-D934424DC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69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585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AEA5-F863-D80B-D0E2-26325829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- </a:t>
            </a:r>
            <a:r>
              <a:rPr lang="it-IT" dirty="0"/>
              <a:t>Le Fondamenta dell'Accesso Dati in .NET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5EB9-F2CC-8FC1-0077-5AFF0661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ADO.NET fornisce accesso coerente alle origini dati, ad esempio SQL Server e XML, e alle origini dati esposte tramite OLE DB e ODBC.</a:t>
            </a:r>
            <a:br>
              <a:rPr lang="it-IT" sz="2400" dirty="0"/>
            </a:br>
            <a:br>
              <a:rPr lang="it-IT" sz="2400" dirty="0"/>
            </a:br>
            <a:r>
              <a:rPr lang="it-IT" sz="2400" dirty="0"/>
              <a:t>Le applicazioni consumer di condivisione dati possono usare ADO.NET per connettersi a queste origini dati e recuperare, gestire e aggiornare i dati che contengono.</a:t>
            </a:r>
            <a:br>
              <a:rPr lang="it-IT" sz="2400" dirty="0"/>
            </a:br>
            <a:endParaRPr lang="it-IT" sz="2400" dirty="0"/>
          </a:p>
          <a:p>
            <a:r>
              <a:rPr lang="it-IT" sz="2400" dirty="0"/>
              <a:t>I modelli di connesione sono tipicamente due :</a:t>
            </a:r>
          </a:p>
          <a:p>
            <a:pPr lvl="1"/>
            <a:r>
              <a:rPr lang="it-IT" sz="2400" b="1" dirty="0"/>
              <a:t>Il modello connesso </a:t>
            </a:r>
            <a:r>
              <a:rPr lang="it-IT" sz="2400" dirty="0"/>
              <a:t>: Data Reader (Veloce ma connessione aperta)</a:t>
            </a:r>
          </a:p>
          <a:p>
            <a:pPr lvl="1"/>
            <a:r>
              <a:rPr lang="it-IT" sz="2400" b="1" dirty="0"/>
              <a:t>Il modello disconnesso </a:t>
            </a:r>
            <a:r>
              <a:rPr lang="it-IT" sz="2400" dirty="0"/>
              <a:t>: DataSet (Cache locale, pesante)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AD7EA-2E78-09EB-0718-1060A0FFB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34F12-1F2D-8876-B6BE-359EFFE8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275148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0862-52DC-83E7-E036-D788879E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512D-D7C2-FF1F-8122-8DD15B263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ACDFF-5A55-C0A4-446B-32D85DCC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70</a:t>
            </a:fld>
            <a:endParaRPr lang="en-GB" noProof="0"/>
          </a:p>
        </p:txBody>
      </p:sp>
      <p:pic>
        <p:nvPicPr>
          <p:cNvPr id="1026" name="Picture 2" descr="Coding Time - Coding class in Elk Grove">
            <a:extLst>
              <a:ext uri="{FF2B5EF4-FFF2-40B4-BE49-F238E27FC236}">
                <a16:creationId xmlns:a16="http://schemas.microsoft.com/office/drawing/2014/main" id="{BC98DA94-3607-5A3C-1C04-C0C99324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91" y="2632962"/>
            <a:ext cx="3524816" cy="114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A3F1E3-7EA8-5E8E-F56A-A60180984E92}"/>
              </a:ext>
            </a:extLst>
          </p:cNvPr>
          <p:cNvSpPr/>
          <p:nvPr/>
        </p:nvSpPr>
        <p:spPr>
          <a:xfrm>
            <a:off x="3176256" y="2381061"/>
            <a:ext cx="5839485" cy="161444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00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8B02-0EB4-207B-9AC6-A3B1F7B6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PROSSIMI PASSI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063C-C9CE-7291-7D2F-374C0C885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995" y="2722559"/>
            <a:ext cx="8488010" cy="3696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Mettere in pratica Entity Framework Core 8.</a:t>
            </a:r>
            <a:endParaRPr lang="it-IT" dirty="0"/>
          </a:p>
          <a:p>
            <a:r>
              <a:rPr lang="it-IT" dirty="0"/>
              <a:t>Sperimenta le </a:t>
            </a:r>
            <a:r>
              <a:rPr lang="it-IT" b="1" dirty="0"/>
              <a:t>Migrazioni Complesse</a:t>
            </a:r>
            <a:r>
              <a:rPr lang="it-IT" dirty="0"/>
              <a:t> (Rinomina/Spostamento).</a:t>
            </a:r>
          </a:p>
          <a:p>
            <a:r>
              <a:rPr lang="it-IT" dirty="0"/>
              <a:t>Crea un </a:t>
            </a:r>
            <a:r>
              <a:rPr lang="it-IT" b="1" dirty="0"/>
              <a:t>Intercettore</a:t>
            </a:r>
            <a:r>
              <a:rPr lang="it-IT" dirty="0"/>
              <a:t> per l'Auditing automatico.</a:t>
            </a:r>
          </a:p>
          <a:p>
            <a:r>
              <a:rPr lang="it-IT" dirty="0"/>
              <a:t>Misura la differenza di performance tra query </a:t>
            </a:r>
            <a:r>
              <a:rPr lang="it-IT" b="1" dirty="0"/>
              <a:t>Tracciate</a:t>
            </a:r>
            <a:r>
              <a:rPr lang="it-IT" dirty="0"/>
              <a:t> e </a:t>
            </a:r>
            <a:r>
              <a:rPr lang="it-IT" b="1" dirty="0"/>
              <a:t>Non Tracciate</a:t>
            </a:r>
            <a:r>
              <a:rPr lang="it-IT" dirty="0"/>
              <a:t>. (AsNoTracking)</a:t>
            </a:r>
          </a:p>
          <a:p>
            <a:r>
              <a:rPr lang="it-IT" b="1" dirty="0"/>
              <a:t>Per domande e approfondimenti: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massimiliano.sorce@msc.com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Massimiliano Sorce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hlinkClick r:id="rId3"/>
              </a:rPr>
              <a:t>https://www.linkedin.com/in/maxupgrade/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1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US" sz="1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800" b="1" dirty="0"/>
              <a:t> Microsoft Learn: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docs.microsoft.com/</a:t>
            </a:r>
            <a:r>
              <a:rPr lang="en-US" sz="1800" dirty="0" err="1">
                <a:hlinkClick r:id="rId4"/>
              </a:rPr>
              <a:t>en</a:t>
            </a:r>
            <a:r>
              <a:rPr lang="en-US" sz="1800" dirty="0">
                <a:hlinkClick r:id="rId4"/>
              </a:rPr>
              <a:t>-us/</a:t>
            </a:r>
            <a:r>
              <a:rPr lang="en-US" sz="1800" dirty="0" err="1">
                <a:hlinkClick r:id="rId4"/>
              </a:rPr>
              <a:t>ef</a:t>
            </a:r>
            <a:r>
              <a:rPr lang="en-US" sz="1800" dirty="0">
                <a:hlinkClick r:id="rId4"/>
              </a:rPr>
              <a:t>/core/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it-IT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4DF21-30A3-CAC0-2D80-4FB63C616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C7F5F-4C20-7B30-607E-964213070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71</a:t>
            </a:fld>
            <a:endParaRPr lang="en-GB" noProof="0"/>
          </a:p>
        </p:txBody>
      </p:sp>
      <p:pic>
        <p:nvPicPr>
          <p:cNvPr id="6" name="Graphic 5" descr="Envelope with solid fill">
            <a:extLst>
              <a:ext uri="{FF2B5EF4-FFF2-40B4-BE49-F238E27FC236}">
                <a16:creationId xmlns:a16="http://schemas.microsoft.com/office/drawing/2014/main" id="{130FDA74-0F8A-E81F-E44C-9FDB288C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6845" y="4403680"/>
            <a:ext cx="278662" cy="278662"/>
          </a:xfrm>
          <a:prstGeom prst="rect">
            <a:avLst/>
          </a:prstGeom>
        </p:spPr>
      </p:pic>
      <p:pic>
        <p:nvPicPr>
          <p:cNvPr id="7" name="Picture 14" descr="Linkedin - Free social media icons">
            <a:extLst>
              <a:ext uri="{FF2B5EF4-FFF2-40B4-BE49-F238E27FC236}">
                <a16:creationId xmlns:a16="http://schemas.microsoft.com/office/drawing/2014/main" id="{217A1A1C-CCC9-A4C9-B039-A68DF1E9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40" y="4729810"/>
            <a:ext cx="229672" cy="22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Idea with solid fill">
            <a:extLst>
              <a:ext uri="{FF2B5EF4-FFF2-40B4-BE49-F238E27FC236}">
                <a16:creationId xmlns:a16="http://schemas.microsoft.com/office/drawing/2014/main" id="{72AA5C99-DF16-85CB-404F-CC93DCE80D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3527" y="5284133"/>
            <a:ext cx="435471" cy="4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220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BF70-7CA6-1A0E-5F68-9FED6E09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SALUTI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57D75-5C9A-496C-18C7-26AB5F1E4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73D85-7904-3566-5C45-C44273873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72</a:t>
            </a:fld>
            <a:endParaRPr lang="en-GB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1BE84-74DD-4A18-3A72-85CC657DB409}"/>
              </a:ext>
            </a:extLst>
          </p:cNvPr>
          <p:cNvSpPr txBox="1"/>
          <p:nvPr/>
        </p:nvSpPr>
        <p:spPr>
          <a:xfrm>
            <a:off x="2312893" y="2274837"/>
            <a:ext cx="87051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Grazie per il vostro tempo e attenzione. </a:t>
            </a:r>
          </a:p>
          <a:p>
            <a:endParaRPr lang="it-IT" sz="1600" dirty="0"/>
          </a:p>
          <a:p>
            <a:r>
              <a:rPr lang="it-IT" sz="1600" dirty="0"/>
              <a:t>Spero che ciò che abbiamo esplorato insieme vi abbia ispirato e fornito strumenti utili per il vostro percorso di apprendimento. 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Ricordate, ogni passo avanti, anche il più piccolo, è un progresso. </a:t>
            </a:r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Buon proseguimento nel vostro viaggio di crescita!</a:t>
            </a:r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6715FF-1B08-466F-0B4D-C4EB523C24A3}"/>
              </a:ext>
            </a:extLst>
          </p:cNvPr>
          <p:cNvSpPr/>
          <p:nvPr/>
        </p:nvSpPr>
        <p:spPr>
          <a:xfrm>
            <a:off x="1992383" y="2116247"/>
            <a:ext cx="8705174" cy="262550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07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45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FA8A-07E1-1F53-1FC7-C35E102F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IL MODELLO CONNESSO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865A77-C01A-9C20-4C42-D27756B2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378" y="1819037"/>
            <a:ext cx="6849431" cy="341995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C4C57-4A79-54B9-F64B-C53085BAB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E438C-C27E-D43F-59E3-BF973DD64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3549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FA8A-07E1-1F53-1FC7-C35E102F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: IL MODELLO CONNESSO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C4C57-4A79-54B9-F64B-C53085BAB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Copyright MSC Mediterranean Shipping Company SA</a:t>
            </a:r>
          </a:p>
          <a:p>
            <a:r>
              <a:rPr lang="en-GB" noProof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E438C-C27E-D43F-59E3-BF973DD64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noProof="0" smtClean="0"/>
              <a:pPr>
                <a:defRPr/>
              </a:pPr>
              <a:t>9</a:t>
            </a:fld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81453E-0DFE-D05F-AF28-C76F604CF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00" y="1197864"/>
            <a:ext cx="11326605" cy="2441629"/>
          </a:xfrm>
        </p:spPr>
        <p:txBody>
          <a:bodyPr/>
          <a:lstStyle/>
          <a:p>
            <a:pPr fontAlgn="base"/>
            <a:r>
              <a:rPr lang="en-US" dirty="0"/>
              <a:t>Il </a:t>
            </a:r>
            <a:r>
              <a:rPr lang="en-US" b="1" dirty="0" err="1"/>
              <a:t>Modello</a:t>
            </a:r>
            <a:r>
              <a:rPr lang="en-US" b="1" dirty="0"/>
              <a:t> </a:t>
            </a:r>
            <a:r>
              <a:rPr lang="en-US" b="1" dirty="0" err="1"/>
              <a:t>Connesso</a:t>
            </a:r>
            <a:r>
              <a:rPr lang="en-US" dirty="0"/>
              <a:t>, </a:t>
            </a:r>
            <a:r>
              <a:rPr lang="en-US" dirty="0" err="1"/>
              <a:t>implementato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come </a:t>
            </a:r>
            <a:r>
              <a:rPr lang="en-US" b="1" dirty="0" err="1"/>
              <a:t>SqlConnection</a:t>
            </a:r>
            <a:r>
              <a:rPr lang="en-US" dirty="0"/>
              <a:t> e </a:t>
            </a:r>
            <a:r>
              <a:rPr lang="en-US" b="1" dirty="0" err="1"/>
              <a:t>SqlDataReader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Il </a:t>
            </a:r>
            <a:r>
              <a:rPr lang="en-US" b="1" dirty="0" err="1"/>
              <a:t>SqlDataReader</a:t>
            </a:r>
            <a:r>
              <a:rPr lang="en-US" dirty="0"/>
              <a:t> è il modo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b="1" dirty="0"/>
              <a:t>veloce</a:t>
            </a:r>
            <a:r>
              <a:rPr lang="en-US" dirty="0"/>
              <a:t> ed </a:t>
            </a:r>
            <a:r>
              <a:rPr lang="en-US" b="1" dirty="0" err="1"/>
              <a:t>efficiente</a:t>
            </a:r>
            <a:r>
              <a:rPr lang="en-US" dirty="0"/>
              <a:t> per </a:t>
            </a:r>
            <a:r>
              <a:rPr lang="en-US" dirty="0" err="1"/>
              <a:t>leggere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. </a:t>
            </a:r>
            <a:r>
              <a:rPr lang="en-US" dirty="0" err="1"/>
              <a:t>Tuttavia</a:t>
            </a:r>
            <a:r>
              <a:rPr lang="en-US" dirty="0"/>
              <a:t>, opera in </a:t>
            </a:r>
            <a:r>
              <a:rPr lang="en-US" dirty="0" err="1"/>
              <a:t>modalità</a:t>
            </a:r>
            <a:r>
              <a:rPr lang="en-US" dirty="0"/>
              <a:t> </a:t>
            </a:r>
            <a:r>
              <a:rPr lang="en-US" b="1" dirty="0"/>
              <a:t>forward-only</a:t>
            </a:r>
            <a:r>
              <a:rPr lang="en-US" dirty="0"/>
              <a:t> e </a:t>
            </a:r>
            <a:r>
              <a:rPr lang="en-US" b="1" dirty="0"/>
              <a:t>read-only</a:t>
            </a:r>
            <a:r>
              <a:rPr lang="en-US" dirty="0"/>
              <a:t>, e la </a:t>
            </a:r>
            <a:r>
              <a:rPr lang="en-US" dirty="0" err="1"/>
              <a:t>connessione</a:t>
            </a:r>
            <a:r>
              <a:rPr lang="en-US" dirty="0"/>
              <a:t> al database </a:t>
            </a:r>
            <a:r>
              <a:rPr lang="en-US" b="1" dirty="0" err="1"/>
              <a:t>deve</a:t>
            </a:r>
            <a:r>
              <a:rPr lang="en-US" b="1" dirty="0"/>
              <a:t> </a:t>
            </a:r>
            <a:r>
              <a:rPr lang="en-US" b="1" dirty="0" err="1"/>
              <a:t>rimanere</a:t>
            </a:r>
            <a:r>
              <a:rPr lang="en-US" b="1" dirty="0"/>
              <a:t> </a:t>
            </a:r>
            <a:r>
              <a:rPr lang="en-US" b="1" dirty="0" err="1"/>
              <a:t>aperta</a:t>
            </a:r>
            <a:r>
              <a:rPr lang="en-US" dirty="0"/>
              <a:t> per </a:t>
            </a:r>
            <a:r>
              <a:rPr lang="en-US" dirty="0" err="1"/>
              <a:t>tutta</a:t>
            </a:r>
            <a:r>
              <a:rPr lang="en-US" dirty="0"/>
              <a:t> la </a:t>
            </a:r>
            <a:r>
              <a:rPr lang="en-US" dirty="0" err="1"/>
              <a:t>durata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lettura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Questo</a:t>
            </a:r>
            <a:r>
              <a:rPr lang="en-US" dirty="0"/>
              <a:t> introduce un </a:t>
            </a:r>
            <a:r>
              <a:rPr lang="en-US" dirty="0" err="1"/>
              <a:t>problema</a:t>
            </a:r>
            <a:r>
              <a:rPr lang="en-US" dirty="0"/>
              <a:t> in termini di </a:t>
            </a:r>
            <a:r>
              <a:rPr lang="en-US" b="1" dirty="0" err="1"/>
              <a:t>scalabilità</a:t>
            </a:r>
            <a:r>
              <a:rPr lang="en-US" dirty="0"/>
              <a:t> e di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risorse</a:t>
            </a:r>
            <a:r>
              <a:rPr lang="en-US" dirty="0"/>
              <a:t>, </a:t>
            </a:r>
            <a:r>
              <a:rPr lang="en-US" dirty="0" err="1"/>
              <a:t>poiché</a:t>
            </a:r>
            <a:r>
              <a:rPr lang="en-US" dirty="0"/>
              <a:t> </a:t>
            </a:r>
            <a:r>
              <a:rPr lang="en-US" dirty="0" err="1"/>
              <a:t>mantenere</a:t>
            </a:r>
            <a:r>
              <a:rPr lang="en-US" dirty="0"/>
              <a:t> le </a:t>
            </a:r>
            <a:r>
              <a:rPr lang="en-US" dirty="0" err="1"/>
              <a:t>connessioni</a:t>
            </a:r>
            <a:r>
              <a:rPr lang="en-US" dirty="0"/>
              <a:t> </a:t>
            </a:r>
            <a:r>
              <a:rPr lang="en-US" dirty="0" err="1"/>
              <a:t>aperte</a:t>
            </a:r>
            <a:r>
              <a:rPr lang="en-US" dirty="0"/>
              <a:t> è </a:t>
            </a:r>
            <a:r>
              <a:rPr lang="en-US" dirty="0" err="1"/>
              <a:t>oneroso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Ogni volta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legge</a:t>
            </a:r>
            <a:r>
              <a:rPr lang="en-US" dirty="0"/>
              <a:t> un campo,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ricevono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di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generico</a:t>
            </a:r>
            <a:r>
              <a:rPr lang="en-US" dirty="0"/>
              <a:t>, come </a:t>
            </a:r>
            <a:r>
              <a:rPr lang="en-US" b="1" i="1" dirty="0" err="1"/>
              <a:t>stringhe</a:t>
            </a:r>
            <a:r>
              <a:rPr lang="en-US" dirty="0"/>
              <a:t> o </a:t>
            </a:r>
            <a:r>
              <a:rPr lang="en-US" b="1" i="1" dirty="0"/>
              <a:t>objects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poi </a:t>
            </a:r>
            <a:r>
              <a:rPr lang="en-US" b="1" dirty="0" err="1"/>
              <a:t>convertiti</a:t>
            </a:r>
            <a:r>
              <a:rPr lang="en-US" b="1" dirty="0"/>
              <a:t> </a:t>
            </a:r>
            <a:r>
              <a:rPr lang="en-US" b="1" dirty="0" err="1"/>
              <a:t>manualmente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.NET </a:t>
            </a:r>
            <a:r>
              <a:rPr lang="en-US" dirty="0" err="1"/>
              <a:t>corretto</a:t>
            </a:r>
            <a:r>
              <a:rPr lang="en-US" dirty="0"/>
              <a:t>, ad </a:t>
            </a:r>
            <a:r>
              <a:rPr lang="en-US" dirty="0" err="1"/>
              <a:t>esempio</a:t>
            </a:r>
            <a:r>
              <a:rPr lang="en-US" dirty="0"/>
              <a:t> un int o un </a:t>
            </a:r>
            <a:r>
              <a:rPr lang="en-US" dirty="0" err="1"/>
              <a:t>DateTime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processo</a:t>
            </a:r>
            <a:r>
              <a:rPr lang="en-US" dirty="0"/>
              <a:t> è </a:t>
            </a:r>
            <a:r>
              <a:rPr lang="en-US" dirty="0" err="1"/>
              <a:t>noto</a:t>
            </a:r>
            <a:r>
              <a:rPr lang="en-US" dirty="0"/>
              <a:t> come </a:t>
            </a:r>
            <a:r>
              <a:rPr lang="en-US" b="1" dirty="0"/>
              <a:t>'</a:t>
            </a:r>
            <a:r>
              <a:rPr lang="en-US" b="1" dirty="0" err="1"/>
              <a:t>materializzazione</a:t>
            </a:r>
            <a:r>
              <a:rPr lang="en-US" b="1" dirty="0"/>
              <a:t>'</a:t>
            </a:r>
            <a:r>
              <a:rPr lang="en-US" dirty="0"/>
              <a:t> o </a:t>
            </a:r>
            <a:r>
              <a:rPr lang="en-US" b="1" dirty="0"/>
              <a:t>'</a:t>
            </a:r>
            <a:r>
              <a:rPr lang="en-US" b="1" dirty="0" err="1"/>
              <a:t>mappatura</a:t>
            </a:r>
            <a:r>
              <a:rPr lang="en-US" b="1" dirty="0"/>
              <a:t>'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3248D1-217E-2816-7CC8-702504AD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80" y="3956038"/>
            <a:ext cx="5103839" cy="15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69926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22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PPT_template_2022" id="{9DF6CFCE-6199-4FB3-B1C2-0BD318D476D5}" vid="{084E43CA-B0F2-4926-81B7-4B929ECADD9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6ee62f-7480-454f-824b-275029125c4f">
      <Terms xmlns="http://schemas.microsoft.com/office/infopath/2007/PartnerControls"/>
    </lcf76f155ced4ddcb4097134ff3c332f>
    <TaxCatchAll xmlns="bc4f4d09-645c-405f-bdcf-5039fa40a59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FB8F68BCB9C14E9937C8E7B062A2F6" ma:contentTypeVersion="16" ma:contentTypeDescription="Create a new document." ma:contentTypeScope="" ma:versionID="e9ab767ed6570d28d0847ac03ffbb735">
  <xsd:schema xmlns:xsd="http://www.w3.org/2001/XMLSchema" xmlns:xs="http://www.w3.org/2001/XMLSchema" xmlns:p="http://schemas.microsoft.com/office/2006/metadata/properties" xmlns:ns2="6b6ee62f-7480-454f-824b-275029125c4f" xmlns:ns3="bc4f4d09-645c-405f-bdcf-5039fa40a59f" targetNamespace="http://schemas.microsoft.com/office/2006/metadata/properties" ma:root="true" ma:fieldsID="c050a09f4b9a8f3afc432ad0ff9b125c" ns2:_="" ns3:_="">
    <xsd:import namespace="6b6ee62f-7480-454f-824b-275029125c4f"/>
    <xsd:import namespace="bc4f4d09-645c-405f-bdcf-5039fa40a5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ee62f-7480-454f-824b-275029125c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48ded909-303a-4d8e-b841-df2fc8e5e61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4f4d09-645c-405f-bdcf-5039fa40a59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4ca28e43-995d-4d56-892a-2dae77bc17b6}" ma:internalName="TaxCatchAll" ma:showField="CatchAllData" ma:web="bc4f4d09-645c-405f-bdcf-5039fa40a5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681f894f-8520-4b02-9de5-cc212d6c21d6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f5547b46-de7e-488a-b89c-13c42df52354"/>
    <ds:schemaRef ds:uri="26bd22f6-ec73-4d9d-9665-021e83273afc"/>
    <ds:schemaRef ds:uri="06633cc1-305e-4a11-b30a-eeed9a501d79"/>
    <ds:schemaRef ds:uri="6b6ee62f-7480-454f-824b-275029125c4f"/>
    <ds:schemaRef ds:uri="bc4f4d09-645c-405f-bdcf-5039fa40a59f"/>
  </ds:schemaRefs>
</ds:datastoreItem>
</file>

<file path=customXml/itemProps2.xml><?xml version="1.0" encoding="utf-8"?>
<ds:datastoreItem xmlns:ds="http://schemas.openxmlformats.org/officeDocument/2006/customXml" ds:itemID="{09AB34BC-8E54-4C07-A5F2-8FC9271DB6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6ee62f-7480-454f-824b-275029125c4f"/>
    <ds:schemaRef ds:uri="bc4f4d09-645c-405f-bdcf-5039fa40a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c24caf1-31f7-40c1-bde0-ca915f0156e3}" enabled="1" method="Standard" siteId="{088e9b00-ffd0-458e-bfa1-acf4c596d3c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8451</TotalTime>
  <Words>7760</Words>
  <Application>Microsoft Office PowerPoint</Application>
  <PresentationFormat>Widescreen</PresentationFormat>
  <Paragraphs>634</Paragraphs>
  <Slides>73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msc_2022</vt:lpstr>
      <vt:lpstr>Week ENTITY FRAMEWORK</vt:lpstr>
      <vt:lpstr>Nice to meet you</vt:lpstr>
      <vt:lpstr>Da ADO.NET a ENTITY FRAMEWORK Core</vt:lpstr>
      <vt:lpstr>Che cosa è ADO.NET</vt:lpstr>
      <vt:lpstr>Provider di dati .NET Framework</vt:lpstr>
      <vt:lpstr>ADO.NET</vt:lpstr>
      <vt:lpstr>ADO.NET - Le Fondamenta dell'Accesso Dati in .NET</vt:lpstr>
      <vt:lpstr>ADO.NET : IL MODELLO CONNESSO</vt:lpstr>
      <vt:lpstr>ADO.NET : IL MODELLO CONNESSO</vt:lpstr>
      <vt:lpstr>ADO.NET : IL MODELLO CONNESSO</vt:lpstr>
      <vt:lpstr>ADO.NET : IL MODELLO CONNESSO</vt:lpstr>
      <vt:lpstr>ADO.NET : IL MODELLO DISCONNESSO</vt:lpstr>
      <vt:lpstr>ADO.NET : IL MODELLO DISCONNESSO</vt:lpstr>
      <vt:lpstr>ADO.NET : Esempi pratici</vt:lpstr>
      <vt:lpstr>Il dataset ADO.NET</vt:lpstr>
      <vt:lpstr>ADO.NET : APPROCCI a confronto</vt:lpstr>
      <vt:lpstr>ADO.NET - Connection Pool</vt:lpstr>
      <vt:lpstr>ADO.NET : APPROCCI a confronto</vt:lpstr>
      <vt:lpstr>ADO.NET : APPROCCI a confronto</vt:lpstr>
      <vt:lpstr>Esempio CONNESSIONE ado.net</vt:lpstr>
      <vt:lpstr>Esempio datareader ado.net</vt:lpstr>
      <vt:lpstr>Esempio datareader ado.net</vt:lpstr>
      <vt:lpstr>ExecuteScalar - COMMAND ado.net</vt:lpstr>
      <vt:lpstr>ExecuteNonQuery - COMMAND ado.net</vt:lpstr>
      <vt:lpstr>ADO.NET : Il Problema dell'Ibridazione (Impedance Mismatch)</vt:lpstr>
      <vt:lpstr>ADO.NET: Il Problema del Boilerplate Code</vt:lpstr>
      <vt:lpstr>ADO.NET : ESEMPI E RISORSE</vt:lpstr>
      <vt:lpstr>ADO.NET</vt:lpstr>
      <vt:lpstr>ADO.NET VS ENTITY FRAMEWORK</vt:lpstr>
      <vt:lpstr>EF: Introduzione a Entity Framework</vt:lpstr>
      <vt:lpstr>CHE COSA è UN ORM</vt:lpstr>
      <vt:lpstr>Introduzione a Entity Framework CLASSICO</vt:lpstr>
      <vt:lpstr>Introduzione a Entity Framework CLASSICO</vt:lpstr>
      <vt:lpstr>Introduzione a Entity Framework CORE</vt:lpstr>
      <vt:lpstr>EF: I Pilastri di un ORM (Data mapping)</vt:lpstr>
      <vt:lpstr>EF: Esempio di data mapping</vt:lpstr>
      <vt:lpstr>EF: Componente chiave, il dbcontext</vt:lpstr>
      <vt:lpstr>EF: dbcontext, il ponte verso il database</vt:lpstr>
      <vt:lpstr>EF: La configurazione del DBCONTEXT</vt:lpstr>
      <vt:lpstr>EF: Integrazione con Dependency Injection (DI) in .NET 8 </vt:lpstr>
      <vt:lpstr>EF: Perchè usare ef core su .net 8+?</vt:lpstr>
      <vt:lpstr>Ef: Approcci di Sviluppo</vt:lpstr>
      <vt:lpstr>Il Modello di Dati: Entità e Proprietà</vt:lpstr>
      <vt:lpstr>Il Modello di Dati: Entità e Proprietà</vt:lpstr>
      <vt:lpstr>Il Modello di Dati: Entità e Proprietà</vt:lpstr>
      <vt:lpstr>Il Modello di Dati: Entità e Proprietà</vt:lpstr>
      <vt:lpstr>Il Modello di Dati: Esempio di Relazione Molti-a-Molti (N:N)</vt:lpstr>
      <vt:lpstr>Il Modello di Dati: Esempio di Relazione Molti-a-Molti (N:N)</vt:lpstr>
      <vt:lpstr>EF: CODE FIRST Migrations</vt:lpstr>
      <vt:lpstr>EF: CODE FIRST Migrations</vt:lpstr>
      <vt:lpstr>EF: CODE FIRST Migrations</vt:lpstr>
      <vt:lpstr>EF: CODE FIRST MIGRATIONS</vt:lpstr>
      <vt:lpstr>EF: database FIRST</vt:lpstr>
      <vt:lpstr>EF: database FIRST</vt:lpstr>
      <vt:lpstr>EF: database FIRST</vt:lpstr>
      <vt:lpstr>EF: database FIRST</vt:lpstr>
      <vt:lpstr>EF: DATABASE FIRST</vt:lpstr>
      <vt:lpstr>Querying dei Dati (LINQ to Entities) </vt:lpstr>
      <vt:lpstr>Querying dei Dati (LINQ to Entities) </vt:lpstr>
      <vt:lpstr>Querying dei Dati (LINQ to Entities) </vt:lpstr>
      <vt:lpstr>Querying dei Dati (LINQ to Entities) </vt:lpstr>
      <vt:lpstr>Prestazioni e Ottimizzazione delle Query</vt:lpstr>
      <vt:lpstr>Prestazioni e Ottimizzazione delle Query</vt:lpstr>
      <vt:lpstr>Prestazioni e Ottimizzazione delle Query</vt:lpstr>
      <vt:lpstr>Prestazioni e Ottimizzazione delle Query</vt:lpstr>
      <vt:lpstr>Gestione della Concorrenza e Salvataggio Avanzato</vt:lpstr>
      <vt:lpstr>Gestione della Concorrenza e Salvataggio Avanzato</vt:lpstr>
      <vt:lpstr>Gestione della Concorrenza e Salvataggio Avanzato</vt:lpstr>
      <vt:lpstr>Gestione della Concorrenza e Salvataggio Avanzato</vt:lpstr>
      <vt:lpstr>LINQ</vt:lpstr>
      <vt:lpstr>PROSSIMI PASSI </vt:lpstr>
      <vt:lpstr>SALUTI</vt:lpstr>
      <vt:lpstr>PowerPoint Presentation</vt:lpstr>
    </vt:vector>
  </TitlesOfParts>
  <Company>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 EF</dc:title>
  <dc:creator>Massimiliano Sorce (MSC Tecnology Italia)</dc:creator>
  <cp:lastModifiedBy>Massimiliano Sorce (MSC Technology Italia)</cp:lastModifiedBy>
  <cp:revision>24</cp:revision>
  <dcterms:created xsi:type="dcterms:W3CDTF">2022-11-23T14:10:27Z</dcterms:created>
  <dcterms:modified xsi:type="dcterms:W3CDTF">2025-10-17T12:56:33Z</dcterms:modified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0x0101009FFB8F68BCB9C14E9937C8E7B062A2F6</vt:lpwstr>
  </property>
  <property fmtid="{D5CDD505-2E9C-101B-9397-08002B2CF9AE}" pid="3" name="MediaServiceImageTags">
    <vt:lpwstr/>
  </property>
  <property fmtid="{D5CDD505-2E9C-101B-9397-08002B2CF9AE}" pid="4" name="MSIP_Label_fc24caf1-31f7-40c1-bde0-ca915f0156e3_Enabled">
    <vt:lpwstr>true</vt:lpwstr>
  </property>
  <property fmtid="{D5CDD505-2E9C-101B-9397-08002B2CF9AE}" pid="5" name="MSIP_Label_fc24caf1-31f7-40c1-bde0-ca915f0156e3_SetDate">
    <vt:lpwstr>2022-09-01T11:13:58Z</vt:lpwstr>
  </property>
  <property fmtid="{D5CDD505-2E9C-101B-9397-08002B2CF9AE}" pid="6" name="MSIP_Label_fc24caf1-31f7-40c1-bde0-ca915f0156e3_Method">
    <vt:lpwstr>Standard</vt:lpwstr>
  </property>
  <property fmtid="{D5CDD505-2E9C-101B-9397-08002B2CF9AE}" pid="7" name="MSIP_Label_fc24caf1-31f7-40c1-bde0-ca915f0156e3_Name">
    <vt:lpwstr>Internal</vt:lpwstr>
  </property>
  <property fmtid="{D5CDD505-2E9C-101B-9397-08002B2CF9AE}" pid="8" name="MSIP_Label_fc24caf1-31f7-40c1-bde0-ca915f0156e3_SiteId">
    <vt:lpwstr>088e9b00-ffd0-458e-bfa1-acf4c596d3cb</vt:lpwstr>
  </property>
  <property fmtid="{D5CDD505-2E9C-101B-9397-08002B2CF9AE}" pid="9" name="MSIP_Label_fc24caf1-31f7-40c1-bde0-ca915f0156e3_ActionId">
    <vt:lpwstr>80cee8b1-a181-4ff9-9c57-1f61095c0cdc</vt:lpwstr>
  </property>
  <property fmtid="{D5CDD505-2E9C-101B-9397-08002B2CF9AE}" pid="10" name="MSIP_Label_fc24caf1-31f7-40c1-bde0-ca915f0156e3_ContentBits">
    <vt:lpwstr>2</vt:lpwstr>
  </property>
  <property fmtid="{D5CDD505-2E9C-101B-9397-08002B2CF9AE}" pid="11" name="ClassificationContentMarkingFooterLocations">
    <vt:lpwstr>msc_2022:7</vt:lpwstr>
  </property>
  <property fmtid="{D5CDD505-2E9C-101B-9397-08002B2CF9AE}" pid="12" name="ClassificationContentMarkingFooterText">
    <vt:lpwstr>Sensitivity: Internal</vt:lpwstr>
  </property>
</Properties>
</file>